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media/image1.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41275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n-lt"/>
        <a:ea typeface="+mn-ea"/>
        <a:cs typeface="+mn-cs"/>
        <a:sym typeface="Helvetica Light"/>
      </a:defRPr>
    </a:lvl1pPr>
    <a:lvl2pPr marL="0" marR="0" indent="228600" algn="ctr" defTabSz="41275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n-lt"/>
        <a:ea typeface="+mn-ea"/>
        <a:cs typeface="+mn-cs"/>
        <a:sym typeface="Helvetica Light"/>
      </a:defRPr>
    </a:lvl2pPr>
    <a:lvl3pPr marL="0" marR="0" indent="457200" algn="ctr" defTabSz="41275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n-lt"/>
        <a:ea typeface="+mn-ea"/>
        <a:cs typeface="+mn-cs"/>
        <a:sym typeface="Helvetica Light"/>
      </a:defRPr>
    </a:lvl3pPr>
    <a:lvl4pPr marL="0" marR="0" indent="685800" algn="ctr" defTabSz="41275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n-lt"/>
        <a:ea typeface="+mn-ea"/>
        <a:cs typeface="+mn-cs"/>
        <a:sym typeface="Helvetica Light"/>
      </a:defRPr>
    </a:lvl4pPr>
    <a:lvl5pPr marL="0" marR="0" indent="914400" algn="ctr" defTabSz="41275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n-lt"/>
        <a:ea typeface="+mn-ea"/>
        <a:cs typeface="+mn-cs"/>
        <a:sym typeface="Helvetica Light"/>
      </a:defRPr>
    </a:lvl5pPr>
    <a:lvl6pPr marL="0" marR="0" indent="1143000" algn="ctr" defTabSz="41275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n-lt"/>
        <a:ea typeface="+mn-ea"/>
        <a:cs typeface="+mn-cs"/>
        <a:sym typeface="Helvetica Light"/>
      </a:defRPr>
    </a:lvl6pPr>
    <a:lvl7pPr marL="0" marR="0" indent="1371600" algn="ctr" defTabSz="41275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n-lt"/>
        <a:ea typeface="+mn-ea"/>
        <a:cs typeface="+mn-cs"/>
        <a:sym typeface="Helvetica Light"/>
      </a:defRPr>
    </a:lvl7pPr>
    <a:lvl8pPr marL="0" marR="0" indent="1600200" algn="ctr" defTabSz="41275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n-lt"/>
        <a:ea typeface="+mn-ea"/>
        <a:cs typeface="+mn-cs"/>
        <a:sym typeface="Helvetica Light"/>
      </a:defRPr>
    </a:lvl8pPr>
    <a:lvl9pPr marL="0" marR="0" indent="1828800" algn="ctr" defTabSz="41275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3175" cap="flat">
              <a:solidFill>
                <a:srgbClr val="3797C6"/>
              </a:solidFill>
              <a:prstDash val="solid"/>
              <a:miter lim="400000"/>
            </a:ln>
          </a:top>
          <a:bottom>
            <a:ln w="12700" cap="flat">
              <a:noFill/>
              <a:miter lim="400000"/>
            </a:ln>
          </a:bottom>
          <a:insideH>
            <a:ln w="3175"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3175" cap="flat">
              <a:solidFill>
                <a:srgbClr val="B8B8B8"/>
              </a:solidFill>
              <a:prstDash val="solid"/>
              <a:miter lim="400000"/>
            </a:ln>
          </a:left>
          <a:right>
            <a:ln w="3175" cap="flat">
              <a:solidFill>
                <a:srgbClr val="B8B8B8"/>
              </a:solidFill>
              <a:prstDash val="solid"/>
              <a:miter lim="400000"/>
            </a:ln>
          </a:right>
          <a:top>
            <a:ln w="3175" cap="flat">
              <a:solidFill>
                <a:srgbClr val="B8B8B8"/>
              </a:solidFill>
              <a:prstDash val="solid"/>
              <a:miter lim="400000"/>
            </a:ln>
          </a:top>
          <a:bottom>
            <a:ln w="3175" cap="flat">
              <a:solidFill>
                <a:srgbClr val="B8B8B8"/>
              </a:solidFill>
              <a:prstDash val="solid"/>
              <a:miter lim="400000"/>
            </a:ln>
          </a:bottom>
          <a:insideH>
            <a:ln w="3175" cap="flat">
              <a:solidFill>
                <a:srgbClr val="B8B8B8"/>
              </a:solidFill>
              <a:prstDash val="solid"/>
              <a:miter lim="400000"/>
            </a:ln>
          </a:insideH>
          <a:insideV>
            <a:ln w="3175"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3175" cap="flat">
              <a:solidFill>
                <a:srgbClr val="606060"/>
              </a:solidFill>
              <a:prstDash val="solid"/>
              <a:miter lim="400000"/>
            </a:ln>
          </a:left>
          <a:right>
            <a:ln w="3175" cap="flat">
              <a:solidFill>
                <a:srgbClr val="606060"/>
              </a:solidFill>
              <a:prstDash val="solid"/>
              <a:miter lim="400000"/>
            </a:ln>
          </a:right>
          <a:top>
            <a:ln w="3175" cap="flat">
              <a:solidFill>
                <a:srgbClr val="606060"/>
              </a:solidFill>
              <a:prstDash val="solid"/>
              <a:miter lim="400000"/>
            </a:ln>
          </a:top>
          <a:bottom>
            <a:ln w="3175" cap="flat">
              <a:solidFill>
                <a:srgbClr val="606060"/>
              </a:solidFill>
              <a:prstDash val="solid"/>
              <a:miter lim="400000"/>
            </a:ln>
          </a:bottom>
          <a:insideH>
            <a:ln w="3175" cap="flat">
              <a:solidFill>
                <a:srgbClr val="606060"/>
              </a:solidFill>
              <a:prstDash val="solid"/>
              <a:miter lim="400000"/>
            </a:ln>
          </a:insideH>
          <a:insideV>
            <a:ln w="3175"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3175" cap="flat">
              <a:solidFill>
                <a:srgbClr val="B8B8B8"/>
              </a:solidFill>
              <a:prstDash val="solid"/>
              <a:miter lim="400000"/>
            </a:ln>
          </a:left>
          <a:right>
            <a:ln w="3175" cap="flat">
              <a:solidFill>
                <a:srgbClr val="B8B8B8"/>
              </a:solidFill>
              <a:prstDash val="solid"/>
              <a:miter lim="400000"/>
            </a:ln>
          </a:right>
          <a:top>
            <a:ln w="12700" cap="flat">
              <a:solidFill>
                <a:srgbClr val="606060"/>
              </a:solidFill>
              <a:prstDash val="solid"/>
              <a:miter lim="400000"/>
            </a:ln>
          </a:top>
          <a:bottom>
            <a:ln w="3175" cap="flat">
              <a:solidFill>
                <a:srgbClr val="606060"/>
              </a:solidFill>
              <a:prstDash val="solid"/>
              <a:miter lim="400000"/>
            </a:ln>
          </a:bottom>
          <a:insideH>
            <a:ln w="3175" cap="flat">
              <a:solidFill>
                <a:srgbClr val="B8B8B8"/>
              </a:solidFill>
              <a:prstDash val="solid"/>
              <a:miter lim="400000"/>
            </a:ln>
          </a:insideH>
          <a:insideV>
            <a:ln w="3175"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3175" cap="flat">
              <a:solidFill>
                <a:srgbClr val="606060"/>
              </a:solidFill>
              <a:prstDash val="solid"/>
              <a:miter lim="400000"/>
            </a:ln>
          </a:left>
          <a:right>
            <a:ln w="3175" cap="flat">
              <a:solidFill>
                <a:srgbClr val="606060"/>
              </a:solidFill>
              <a:prstDash val="solid"/>
              <a:miter lim="400000"/>
            </a:ln>
          </a:right>
          <a:top>
            <a:ln w="3175" cap="flat">
              <a:solidFill>
                <a:srgbClr val="606060"/>
              </a:solidFill>
              <a:prstDash val="solid"/>
              <a:miter lim="400000"/>
            </a:ln>
          </a:top>
          <a:bottom>
            <a:ln w="3175" cap="flat">
              <a:solidFill>
                <a:srgbClr val="606060"/>
              </a:solidFill>
              <a:prstDash val="solid"/>
              <a:miter lim="400000"/>
            </a:ln>
          </a:bottom>
          <a:insideH>
            <a:ln w="3175" cap="flat">
              <a:solidFill>
                <a:srgbClr val="606060"/>
              </a:solidFill>
              <a:prstDash val="solid"/>
              <a:miter lim="400000"/>
            </a:ln>
          </a:insideH>
          <a:insideV>
            <a:ln w="3175"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5D5D5D"/>
              </a:solidFill>
              <a:custDash>
                <a:ds d="200000" sp="200000"/>
              </a:custDash>
              <a:miter lim="400000"/>
            </a:ln>
          </a:left>
          <a:right>
            <a:ln w="3175" cap="flat">
              <a:solidFill>
                <a:srgbClr val="5D5D5D"/>
              </a:solidFill>
              <a:custDash>
                <a:ds d="200000" sp="200000"/>
              </a:custDash>
              <a:miter lim="400000"/>
            </a:ln>
          </a:right>
          <a:top>
            <a:ln w="3175" cap="flat">
              <a:solidFill>
                <a:srgbClr val="5D5D5D"/>
              </a:solidFill>
              <a:custDash>
                <a:ds d="200000" sp="200000"/>
              </a:custDash>
              <a:miter lim="400000"/>
            </a:ln>
          </a:top>
          <a:bottom>
            <a:ln w="3175" cap="flat">
              <a:solidFill>
                <a:srgbClr val="5D5D5D"/>
              </a:solidFill>
              <a:custDash>
                <a:ds d="200000" sp="200000"/>
              </a:custDash>
              <a:miter lim="400000"/>
            </a:ln>
          </a:bottom>
          <a:insideH>
            <a:ln w="3175" cap="flat">
              <a:solidFill>
                <a:srgbClr val="5D5D5D"/>
              </a:solidFill>
              <a:custDash>
                <a:ds d="200000" sp="200000"/>
              </a:custDash>
              <a:miter lim="400000"/>
            </a:ln>
          </a:insideH>
          <a:insideV>
            <a:ln w="3175" cap="flat">
              <a:solidFill>
                <a:srgbClr val="5D5D5D"/>
              </a:solidFill>
              <a:custDash>
                <a:ds d="200000" sp="200000"/>
              </a:custDash>
              <a:miter lim="400000"/>
            </a:ln>
          </a:insideV>
        </a:tcBdr>
        <a:fill>
          <a:solidFill>
            <a:srgbClr val="E6E4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3175" cap="flat">
              <a:solidFill>
                <a:srgbClr val="000000"/>
              </a:solidFill>
              <a:prstDash val="solid"/>
              <a:miter lim="400000"/>
            </a:ln>
          </a:top>
          <a:bottom>
            <a:ln w="12700" cap="flat">
              <a:noFill/>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12700" cap="flat">
              <a:noFill/>
              <a:miter lim="400000"/>
            </a:ln>
          </a:top>
          <a:bottom>
            <a:ln w="3175" cap="flat">
              <a:solidFill>
                <a:srgbClr val="000000"/>
              </a:solidFill>
              <a:prstDash val="solid"/>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charts/_rels/chart1.xml.rels><?xml version="1.0" encoding="UTF-8" standalone="yes"?><Relationships xmlns="http://schemas.openxmlformats.org/package/2006/relationships"><Relationship Id="rId1" Type="http://schemas.openxmlformats.org/officeDocument/2006/relationships/package" Target="../embeddings/Microsoft_Excel_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05"/>
          <c:y val="0.005"/>
          <c:w val="0.99"/>
          <c:h val="0.9875"/>
        </c:manualLayout>
      </c:layout>
      <c:pieChart>
        <c:varyColors val="0"/>
        <c:ser>
          <c:idx val="0"/>
          <c:order val="0"/>
          <c:tx>
            <c:strRef>
              <c:f>Sheet1!$A$2</c:f>
              <c:strCache>
                <c:ptCount val="1"/>
                <c:pt idx="0">
                  <c:v>Region 1</c:v>
                </c:pt>
              </c:strCache>
            </c:strRef>
          </c:tx>
          <c:spPr>
            <a:gradFill flip="none" rotWithShape="1">
              <a:gsLst>
                <a:gs pos="0">
                  <a:schemeClr val="accent1">
                    <a:satOff val="-3355"/>
                    <a:lumOff val="26614"/>
                  </a:schemeClr>
                </a:gs>
                <a:gs pos="100000">
                  <a:schemeClr val="accent1"/>
                </a:gs>
              </a:gsLst>
              <a:lin ang="5400000" scaled="0"/>
            </a:gradFill>
            <a:ln w="12700" cap="flat">
              <a:noFill/>
              <a:miter lim="400000"/>
            </a:ln>
            <a:effectLst/>
          </c:spPr>
          <c:explosion val="0"/>
          <c:dPt>
            <c:idx val="0"/>
            <c:explosion val="0"/>
            <c:spPr>
              <a:gradFill flip="none" rotWithShape="1">
                <a:gsLst>
                  <a:gs pos="0">
                    <a:schemeClr val="accent1">
                      <a:satOff val="-3355"/>
                      <a:lumOff val="26614"/>
                    </a:schemeClr>
                  </a:gs>
                  <a:gs pos="100000">
                    <a:schemeClr val="accent1"/>
                  </a:gs>
                </a:gsLst>
                <a:lin ang="5400000" scaled="0"/>
              </a:gradFill>
              <a:ln w="12700" cap="flat">
                <a:noFill/>
                <a:miter lim="400000"/>
              </a:ln>
              <a:effectLst/>
            </c:spPr>
          </c:dPt>
          <c:dPt>
            <c:idx val="1"/>
            <c:explosion val="0"/>
            <c:spPr>
              <a:gradFill flip="none" rotWithShape="1">
                <a:gsLst>
                  <a:gs pos="0">
                    <a:schemeClr val="accent2">
                      <a:hueOff val="-2473793"/>
                      <a:satOff val="-50209"/>
                      <a:lumOff val="23543"/>
                    </a:schemeClr>
                  </a:gs>
                  <a:gs pos="100000">
                    <a:schemeClr val="accent2"/>
                  </a:gs>
                </a:gsLst>
                <a:lin ang="5400000" scaled="0"/>
              </a:gradFill>
              <a:ln w="12700" cap="flat">
                <a:noFill/>
                <a:miter lim="400000"/>
              </a:ln>
              <a:effectLst/>
            </c:spPr>
          </c:dPt>
          <c:dPt>
            <c:idx val="2"/>
            <c:explosion val="0"/>
            <c:spPr>
              <a:gradFill flip="none" rotWithShape="1">
                <a:gsLst>
                  <a:gs pos="0">
                    <a:schemeClr val="accent3">
                      <a:hueOff val="136527"/>
                      <a:satOff val="23858"/>
                      <a:lumOff val="7773"/>
                    </a:schemeClr>
                  </a:gs>
                  <a:gs pos="100000">
                    <a:schemeClr val="accent3">
                      <a:hueOff val="-192295"/>
                      <a:satOff val="2884"/>
                      <a:lumOff val="-7566"/>
                    </a:schemeClr>
                  </a:gs>
                </a:gsLst>
                <a:lin ang="5400000" scaled="0"/>
              </a:gradFill>
              <a:ln w="12700" cap="flat">
                <a:noFill/>
                <a:miter lim="400000"/>
              </a:ln>
              <a:effectLst/>
            </c:spPr>
          </c:dPt>
          <c:dPt>
            <c:idx val="3"/>
            <c:explosion val="0"/>
            <c:spPr>
              <a:gradFill flip="none" rotWithShape="1">
                <a:gsLst>
                  <a:gs pos="0">
                    <a:schemeClr val="accent4">
                      <a:hueOff val="495547"/>
                      <a:lumOff val="5161"/>
                    </a:schemeClr>
                  </a:gs>
                  <a:gs pos="100000">
                    <a:schemeClr val="accent4"/>
                  </a:gs>
                </a:gsLst>
                <a:lin ang="5400000" scaled="0"/>
              </a:gradFill>
              <a:ln w="12700" cap="flat">
                <a:noFill/>
                <a:miter lim="400000"/>
              </a:ln>
              <a:effectLst/>
            </c:spPr>
          </c:dPt>
          <c:dPt>
            <c:idx val="4"/>
            <c:explosion val="0"/>
            <c:spPr>
              <a:gradFill flip="none" rotWithShape="1">
                <a:gsLst>
                  <a:gs pos="0">
                    <a:schemeClr val="accent5">
                      <a:hueOff val="260291"/>
                      <a:satOff val="1998"/>
                      <a:lumOff val="12368"/>
                    </a:schemeClr>
                  </a:gs>
                  <a:gs pos="100000">
                    <a:schemeClr val="accent5"/>
                  </a:gs>
                </a:gsLst>
                <a:lin ang="5400000" scaled="0"/>
              </a:gradFill>
              <a:ln w="12700" cap="flat">
                <a:noFill/>
                <a:miter lim="400000"/>
              </a:ln>
              <a:effectLst/>
            </c:spPr>
          </c:dPt>
          <c:dPt>
            <c:idx val="5"/>
            <c:explosion val="0"/>
            <c:spPr>
              <a:gradFill flip="none" rotWithShape="1">
                <a:gsLst>
                  <a:gs pos="0">
                    <a:schemeClr val="accent6">
                      <a:hueOff val="-337441"/>
                      <a:satOff val="-6596"/>
                      <a:lumOff val="10008"/>
                    </a:schemeClr>
                  </a:gs>
                  <a:gs pos="100000">
                    <a:schemeClr val="accent6"/>
                  </a:gs>
                </a:gsLst>
                <a:lin ang="5400000" scaled="0"/>
              </a:gradFill>
              <a:ln w="12700" cap="flat">
                <a:noFill/>
                <a:miter lim="400000"/>
              </a:ln>
              <a:effectLst/>
            </c:spPr>
          </c:dPt>
          <c:dLbls>
            <c:dLbl>
              <c:idx val="0"/>
              <c:numFmt formatCode="#,##0%" sourceLinked="0"/>
              <c:txPr>
                <a:bodyPr/>
                <a:lstStyle/>
                <a:p>
                  <a:pPr>
                    <a:defRPr b="0" i="0" strike="noStrike" sz="2400" u="none">
                      <a:solidFill>
                        <a:srgbClr val="FFFFFF"/>
                      </a:solidFill>
                      <a:effectLst>
                        <a:outerShdw sx="100000" sy="100000" kx="0" ky="0" algn="tl" rotWithShape="1" blurRad="127000" dist="50800" dir="5400000">
                          <a:srgbClr val="000000">
                            <a:alpha val="60000"/>
                          </a:srgbClr>
                        </a:outerShdw>
                      </a:effectLst>
                      <a:latin typeface="Helvetica Light"/>
                    </a:defRPr>
                  </a:pPr>
                </a:p>
              </c:txPr>
              <c:dLblPos val="ctr"/>
              <c:showLegendKey val="0"/>
              <c:showVal val="0"/>
              <c:showCatName val="0"/>
              <c:showSerName val="0"/>
              <c:showPercent val="1"/>
              <c:showBubbleSize val="0"/>
            </c:dLbl>
            <c:dLbl>
              <c:idx val="1"/>
              <c:numFmt formatCode="#,##0%" sourceLinked="0"/>
              <c:txPr>
                <a:bodyPr/>
                <a:lstStyle/>
                <a:p>
                  <a:pPr>
                    <a:defRPr b="0" i="0" strike="noStrike" sz="2400" u="none">
                      <a:solidFill>
                        <a:srgbClr val="FFFFFF"/>
                      </a:solidFill>
                      <a:effectLst>
                        <a:outerShdw sx="100000" sy="100000" kx="0" ky="0" algn="tl" rotWithShape="1" blurRad="127000" dist="50800" dir="5400000">
                          <a:srgbClr val="000000">
                            <a:alpha val="60000"/>
                          </a:srgbClr>
                        </a:outerShdw>
                      </a:effectLst>
                      <a:latin typeface="Helvetica Light"/>
                    </a:defRPr>
                  </a:pPr>
                </a:p>
              </c:txPr>
              <c:dLblPos val="ctr"/>
              <c:showLegendKey val="0"/>
              <c:showVal val="0"/>
              <c:showCatName val="0"/>
              <c:showSerName val="0"/>
              <c:showPercent val="1"/>
              <c:showBubbleSize val="0"/>
            </c:dLbl>
            <c:dLbl>
              <c:idx val="2"/>
              <c:numFmt formatCode="#,##0%" sourceLinked="0"/>
              <c:txPr>
                <a:bodyPr/>
                <a:lstStyle/>
                <a:p>
                  <a:pPr>
                    <a:defRPr b="0" i="0" strike="noStrike" sz="2400" u="none">
                      <a:solidFill>
                        <a:srgbClr val="FFFFFF"/>
                      </a:solidFill>
                      <a:effectLst>
                        <a:outerShdw sx="100000" sy="100000" kx="0" ky="0" algn="tl" rotWithShape="1" blurRad="127000" dist="50800" dir="5400000">
                          <a:srgbClr val="000000">
                            <a:alpha val="60000"/>
                          </a:srgbClr>
                        </a:outerShdw>
                      </a:effectLst>
                      <a:latin typeface="Helvetica Light"/>
                    </a:defRPr>
                  </a:pPr>
                </a:p>
              </c:txPr>
              <c:dLblPos val="ctr"/>
              <c:showLegendKey val="0"/>
              <c:showVal val="0"/>
              <c:showCatName val="0"/>
              <c:showSerName val="0"/>
              <c:showPercent val="1"/>
              <c:showBubbleSize val="0"/>
            </c:dLbl>
            <c:dLbl>
              <c:idx val="3"/>
              <c:numFmt formatCode="#,##0%" sourceLinked="0"/>
              <c:txPr>
                <a:bodyPr/>
                <a:lstStyle/>
                <a:p>
                  <a:pPr>
                    <a:defRPr b="0" i="0" strike="noStrike" sz="2400" u="none">
                      <a:solidFill>
                        <a:srgbClr val="FFFFFF"/>
                      </a:solidFill>
                      <a:effectLst>
                        <a:outerShdw sx="100000" sy="100000" kx="0" ky="0" algn="tl" rotWithShape="1" blurRad="127000" dist="50800" dir="5400000">
                          <a:srgbClr val="000000">
                            <a:alpha val="60000"/>
                          </a:srgbClr>
                        </a:outerShdw>
                      </a:effectLst>
                      <a:latin typeface="Helvetica Light"/>
                    </a:defRPr>
                  </a:pPr>
                </a:p>
              </c:txPr>
              <c:dLblPos val="ctr"/>
              <c:showLegendKey val="0"/>
              <c:showVal val="0"/>
              <c:showCatName val="0"/>
              <c:showSerName val="0"/>
              <c:showPercent val="1"/>
              <c:showBubbleSize val="0"/>
            </c:dLbl>
            <c:dLbl>
              <c:idx val="4"/>
              <c:numFmt formatCode="#,##0%" sourceLinked="0"/>
              <c:txPr>
                <a:bodyPr/>
                <a:lstStyle/>
                <a:p>
                  <a:pPr>
                    <a:defRPr b="0" i="0" strike="noStrike" sz="2400" u="none">
                      <a:solidFill>
                        <a:srgbClr val="FFFFFF"/>
                      </a:solidFill>
                      <a:effectLst>
                        <a:outerShdw sx="100000" sy="100000" kx="0" ky="0" algn="tl" rotWithShape="1" blurRad="127000" dist="50800" dir="5400000">
                          <a:srgbClr val="000000">
                            <a:alpha val="60000"/>
                          </a:srgbClr>
                        </a:outerShdw>
                      </a:effectLst>
                      <a:latin typeface="Helvetica Light"/>
                    </a:defRPr>
                  </a:pPr>
                </a:p>
              </c:txPr>
              <c:dLblPos val="ctr"/>
              <c:showLegendKey val="0"/>
              <c:showVal val="0"/>
              <c:showCatName val="0"/>
              <c:showSerName val="0"/>
              <c:showPercent val="1"/>
              <c:showBubbleSize val="0"/>
            </c:dLbl>
            <c:dLbl>
              <c:idx val="5"/>
              <c:numFmt formatCode="#,##0%" sourceLinked="0"/>
              <c:txPr>
                <a:bodyPr/>
                <a:lstStyle/>
                <a:p>
                  <a:pPr>
                    <a:defRPr b="0" i="0" strike="noStrike" sz="2400" u="none">
                      <a:solidFill>
                        <a:srgbClr val="FFFFFF"/>
                      </a:solidFill>
                      <a:effectLst>
                        <a:outerShdw sx="100000" sy="100000" kx="0" ky="0" algn="tl" rotWithShape="1" blurRad="127000" dist="50800" dir="5400000">
                          <a:srgbClr val="000000">
                            <a:alpha val="60000"/>
                          </a:srgbClr>
                        </a:outerShdw>
                      </a:effectLst>
                      <a:latin typeface="Helvetica Light"/>
                    </a:defRPr>
                  </a:pPr>
                </a:p>
              </c:txPr>
              <c:dLblPos val="ctr"/>
              <c:showLegendKey val="0"/>
              <c:showVal val="0"/>
              <c:showCatName val="0"/>
              <c:showSerName val="0"/>
              <c:showPercent val="1"/>
              <c:showBubbleSize val="0"/>
            </c:dLbl>
            <c:numFmt formatCode="#,##0%" sourceLinked="0"/>
            <c:txPr>
              <a:bodyPr/>
              <a:lstStyle/>
              <a:p>
                <a:pPr>
                  <a:defRPr b="0" i="0" strike="noStrike" sz="2400" u="none">
                    <a:solidFill>
                      <a:srgbClr val="FFFFFF"/>
                    </a:solidFill>
                    <a:effectLst>
                      <a:outerShdw sx="100000" sy="100000" kx="0" ky="0" algn="tl" rotWithShape="1" blurRad="127000" dist="50800" dir="5400000">
                        <a:srgbClr val="000000">
                          <a:alpha val="60000"/>
                        </a:srgbClr>
                      </a:outerShdw>
                    </a:effectLst>
                    <a:latin typeface="Helvetica Light"/>
                  </a:defRPr>
                </a:pPr>
              </a:p>
            </c:txPr>
            <c:dLblPos val="ctr"/>
            <c:showLegendKey val="0"/>
            <c:showVal val="0"/>
            <c:showCatName val="0"/>
            <c:showSerName val="0"/>
            <c:showPercent val="1"/>
            <c:showBubbleSize val="0"/>
            <c:showLeaderLines val="0"/>
          </c:dLbls>
          <c:cat>
            <c:strRef>
              <c:f>Sheet1!$B$1:$G$1</c:f>
              <c:strCache>
                <c:ptCount val="6"/>
                <c:pt idx="0">
                  <c:v>April</c:v>
                </c:pt>
                <c:pt idx="1">
                  <c:v>May</c:v>
                </c:pt>
                <c:pt idx="2">
                  <c:v>June</c:v>
                </c:pt>
                <c:pt idx="3">
                  <c:v>July</c:v>
                </c:pt>
                <c:pt idx="4">
                  <c:v>August</c:v>
                </c:pt>
                <c:pt idx="5">
                  <c:v>September</c:v>
                </c:pt>
              </c:strCache>
            </c:strRef>
          </c:cat>
          <c:val>
            <c:numRef>
              <c:f>Sheet1!$B$2:$G$2</c:f>
              <c:numCache>
                <c:ptCount val="6"/>
                <c:pt idx="0">
                  <c:v>91.000000</c:v>
                </c:pt>
                <c:pt idx="1">
                  <c:v>76.000000</c:v>
                </c:pt>
                <c:pt idx="2">
                  <c:v>28.000000</c:v>
                </c:pt>
                <c:pt idx="3">
                  <c:v>26.000000</c:v>
                </c:pt>
                <c:pt idx="4">
                  <c:v>21.000000</c:v>
                </c:pt>
                <c:pt idx="5">
                  <c:v>18.000000</c:v>
                </c:pt>
              </c:numCache>
            </c:numRef>
          </c:val>
        </c:ser>
        <c:firstSliceAng val="0"/>
      </c:pieChart>
      <c:spPr>
        <a:noFill/>
        <a:ln w="12700" cap="flat">
          <a:noFill/>
          <a:miter lim="400000"/>
        </a:ln>
        <a:effectLst/>
      </c:spPr>
    </c:plotArea>
    <c:plotVisOnly val="1"/>
    <c:dispBlanksAs val="gap"/>
  </c:chart>
  <c:spPr>
    <a:noFill/>
    <a:ln>
      <a:noFill/>
    </a:ln>
    <a:effectLst/>
  </c:spPr>
  <c:externalData r:id="rId1">
    <c:autoUpdate val="0"/>
  </c:externalData>
</c:chartSpace>
</file>

<file path=ppt/media/image1.jpeg>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Shape 26"/>
          <p:cNvSpPr/>
          <p:nvPr>
            <p:ph type="sldImg"/>
          </p:nvPr>
        </p:nvSpPr>
        <p:spPr>
          <a:xfrm>
            <a:off x="1143000" y="685800"/>
            <a:ext cx="4572000" cy="3429000"/>
          </a:xfrm>
          <a:prstGeom prst="rect">
            <a:avLst/>
          </a:prstGeom>
        </p:spPr>
        <p:txBody>
          <a:bodyPr/>
          <a:lstStyle/>
          <a:p>
            <a:pPr/>
          </a:p>
        </p:txBody>
      </p:sp>
      <p:sp>
        <p:nvSpPr>
          <p:cNvPr id="27" name="Shape 2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Shape 1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标题与副标题">
    <p:spTree>
      <p:nvGrpSpPr>
        <p:cNvPr id="1" name=""/>
        <p:cNvGrpSpPr/>
        <p:nvPr/>
      </p:nvGrpSpPr>
      <p:grpSpPr>
        <a:xfrm>
          <a:off x="0" y="0"/>
          <a:ext cx="0" cy="0"/>
          <a:chOff x="0" y="0"/>
          <a:chExt cx="0" cy="0"/>
        </a:xfrm>
      </p:grpSpPr>
      <p:sp>
        <p:nvSpPr>
          <p:cNvPr id="18" name="Shape 18"/>
          <p:cNvSpPr/>
          <p:nvPr>
            <p:ph type="title"/>
          </p:nvPr>
        </p:nvSpPr>
        <p:spPr>
          <a:xfrm>
            <a:off x="2416968" y="1151929"/>
            <a:ext cx="7358064" cy="2321720"/>
          </a:xfrm>
          <a:prstGeom prst="rect">
            <a:avLst/>
          </a:prstGeom>
        </p:spPr>
        <p:txBody>
          <a:bodyPr lIns="35718" tIns="35718" rIns="35718" bIns="35718"/>
          <a:lstStyle>
            <a:lvl1pPr defTabSz="584200"/>
          </a:lstStyle>
          <a:p>
            <a:pPr/>
            <a:r>
              <a:t>标题文本</a:t>
            </a:r>
          </a:p>
        </p:txBody>
      </p:sp>
      <p:sp>
        <p:nvSpPr>
          <p:cNvPr id="19" name="Shape 19"/>
          <p:cNvSpPr/>
          <p:nvPr>
            <p:ph type="body" sz="quarter" idx="1"/>
          </p:nvPr>
        </p:nvSpPr>
        <p:spPr>
          <a:xfrm>
            <a:off x="2416968" y="3536156"/>
            <a:ext cx="7358064" cy="794743"/>
          </a:xfrm>
          <a:prstGeom prst="rect">
            <a:avLst/>
          </a:prstGeom>
        </p:spPr>
        <p:txBody>
          <a:bodyPr lIns="35718" tIns="35718" rIns="35718" bIns="35718"/>
          <a:lstStyle>
            <a:lvl1pPr defTabSz="584200"/>
            <a:lvl2pPr defTabSz="584200"/>
            <a:lvl3pPr defTabSz="584200"/>
            <a:lvl4pPr defTabSz="584200"/>
            <a:lvl5pPr defTabSz="584200"/>
          </a:lstStyle>
          <a:p>
            <a:pPr/>
            <a:r>
              <a:t>正文级别 1</a:t>
            </a:r>
          </a:p>
          <a:p>
            <a:pPr lvl="1"/>
            <a:r>
              <a:t>正文级别 2</a:t>
            </a:r>
          </a:p>
          <a:p>
            <a:pPr lvl="2"/>
            <a:r>
              <a:t>正文级别 3</a:t>
            </a:r>
          </a:p>
          <a:p>
            <a:pPr lvl="3"/>
            <a:r>
              <a:t>正文级别 4</a:t>
            </a:r>
          </a:p>
          <a:p>
            <a:pPr lvl="4"/>
            <a:r>
              <a:t>正文级别 5</a:t>
            </a:r>
          </a:p>
        </p:txBody>
      </p:sp>
      <p:sp>
        <p:nvSpPr>
          <p:cNvPr id="20" name="Shape 20"/>
          <p:cNvSpPr/>
          <p:nvPr>
            <p:ph type="sldNum" sz="quarter" idx="2"/>
          </p:nvPr>
        </p:nvSpPr>
        <p:spPr>
          <a:xfrm>
            <a:off x="5964732" y="6505277"/>
            <a:ext cx="253607" cy="249238"/>
          </a:xfrm>
          <a:prstGeom prst="rect">
            <a:avLst/>
          </a:prstGeom>
        </p:spPr>
        <p:txBody>
          <a:bodyPr lIns="35718" tIns="35718" rIns="35718" bIns="35718"/>
          <a:lstStyle>
            <a:lvl1pPr defTabSz="584200"/>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889000" y="1149350"/>
            <a:ext cx="10414000" cy="2324100"/>
          </a:xfrm>
          <a:prstGeom prst="rect">
            <a:avLst/>
          </a:prstGeom>
          <a:ln w="3175">
            <a:miter lim="400000"/>
          </a:ln>
          <a:extLst>
            <a:ext uri="{C572A759-6A51-4108-AA02-DFA0A04FC94B}">
              <ma14:wrappingTextBoxFlag xmlns:ma14="http://schemas.microsoft.com/office/mac/drawingml/2011/main" val="1"/>
            </a:ext>
          </a:extLst>
        </p:spPr>
        <p:txBody>
          <a:bodyPr lIns="25400" tIns="25400" rIns="25400" bIns="25400" anchor="b">
            <a:normAutofit fontScale="100000" lnSpcReduction="0"/>
          </a:bodyPr>
          <a:lstStyle/>
          <a:p>
            <a:pPr/>
            <a:r>
              <a:t>标题文本</a:t>
            </a:r>
          </a:p>
        </p:txBody>
      </p:sp>
      <p:sp>
        <p:nvSpPr>
          <p:cNvPr id="3" name="Shape 3"/>
          <p:cNvSpPr/>
          <p:nvPr>
            <p:ph type="body" idx="1"/>
          </p:nvPr>
        </p:nvSpPr>
        <p:spPr>
          <a:xfrm>
            <a:off x="889000" y="3536950"/>
            <a:ext cx="10414000" cy="793750"/>
          </a:xfrm>
          <a:prstGeom prst="rect">
            <a:avLst/>
          </a:prstGeom>
          <a:ln w="3175">
            <a:miter lim="400000"/>
          </a:ln>
          <a:extLst>
            <a:ext uri="{C572A759-6A51-4108-AA02-DFA0A04FC94B}">
              <ma14:wrappingTextBoxFlag xmlns:ma14="http://schemas.microsoft.com/office/mac/drawingml/2011/main" val="1"/>
            </a:ext>
          </a:extLst>
        </p:spPr>
        <p:txBody>
          <a:bodyPr lIns="25400" tIns="25400" rIns="25400" bIns="25400">
            <a:normAutofit fontScale="100000" lnSpcReduction="0"/>
          </a:bodyPr>
          <a:lstStyle/>
          <a:p>
            <a:pPr/>
            <a:r>
              <a:t>正文级别 1</a:t>
            </a:r>
          </a:p>
          <a:p>
            <a:pPr lvl="1"/>
            <a:r>
              <a:t>正文级别 2</a:t>
            </a:r>
          </a:p>
          <a:p>
            <a:pPr lvl="2"/>
            <a:r>
              <a:t>正文级别 3</a:t>
            </a:r>
          </a:p>
          <a:p>
            <a:pPr lvl="3"/>
            <a:r>
              <a:t>正文级别 4</a:t>
            </a:r>
          </a:p>
          <a:p>
            <a:pPr lvl="4"/>
            <a:r>
              <a:t>正文级别 5</a:t>
            </a:r>
          </a:p>
        </p:txBody>
      </p:sp>
      <p:sp>
        <p:nvSpPr>
          <p:cNvPr id="4" name="Shape 4"/>
          <p:cNvSpPr/>
          <p:nvPr>
            <p:ph type="sldNum" sz="quarter" idx="2"/>
          </p:nvPr>
        </p:nvSpPr>
        <p:spPr>
          <a:xfrm>
            <a:off x="5976340" y="6540500"/>
            <a:ext cx="232970" cy="228600"/>
          </a:xfrm>
          <a:prstGeom prst="rect">
            <a:avLst/>
          </a:prstGeom>
          <a:ln w="3175">
            <a:miter lim="400000"/>
          </a:ln>
        </p:spPr>
        <p:txBody>
          <a:bodyPr wrap="none" lIns="25400" tIns="25400" rIns="25400" bIns="25400">
            <a:spAutoFit/>
          </a:bodyPr>
          <a:lstStyle>
            <a:lvl1pPr>
              <a:defRPr sz="12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Lst>
  <p:transition xmlns:p14="http://schemas.microsoft.com/office/powerpoint/2010/main" spd="med" advClick="1"/>
  <p:txStyles>
    <p:titleStyle>
      <a:lvl1pPr marL="0" marR="0" indent="0" algn="ctr" defTabSz="412750" rtl="0" latinLnBrk="0">
        <a:lnSpc>
          <a:spcPct val="100000"/>
        </a:lnSpc>
        <a:spcBef>
          <a:spcPts val="0"/>
        </a:spcBef>
        <a:spcAft>
          <a:spcPts val="0"/>
        </a:spcAft>
        <a:buClrTx/>
        <a:buSzTx/>
        <a:buFontTx/>
        <a:buNone/>
        <a:tabLst/>
        <a:defRPr b="0" baseline="0" cap="none" i="0" spc="0" strike="noStrike" sz="5600" u="none">
          <a:ln>
            <a:noFill/>
          </a:ln>
          <a:solidFill>
            <a:srgbClr val="000000"/>
          </a:solidFill>
          <a:uFillTx/>
          <a:latin typeface="+mn-lt"/>
          <a:ea typeface="+mn-ea"/>
          <a:cs typeface="+mn-cs"/>
          <a:sym typeface="Helvetica Light"/>
        </a:defRPr>
      </a:lvl1pPr>
      <a:lvl2pPr marL="0" marR="0" indent="228600" algn="ctr" defTabSz="412750" rtl="0" latinLnBrk="0">
        <a:lnSpc>
          <a:spcPct val="100000"/>
        </a:lnSpc>
        <a:spcBef>
          <a:spcPts val="0"/>
        </a:spcBef>
        <a:spcAft>
          <a:spcPts val="0"/>
        </a:spcAft>
        <a:buClrTx/>
        <a:buSzTx/>
        <a:buFontTx/>
        <a:buNone/>
        <a:tabLst/>
        <a:defRPr b="0" baseline="0" cap="none" i="0" spc="0" strike="noStrike" sz="5600" u="none">
          <a:ln>
            <a:noFill/>
          </a:ln>
          <a:solidFill>
            <a:srgbClr val="000000"/>
          </a:solidFill>
          <a:uFillTx/>
          <a:latin typeface="+mn-lt"/>
          <a:ea typeface="+mn-ea"/>
          <a:cs typeface="+mn-cs"/>
          <a:sym typeface="Helvetica Light"/>
        </a:defRPr>
      </a:lvl2pPr>
      <a:lvl3pPr marL="0" marR="0" indent="457200" algn="ctr" defTabSz="412750" rtl="0" latinLnBrk="0">
        <a:lnSpc>
          <a:spcPct val="100000"/>
        </a:lnSpc>
        <a:spcBef>
          <a:spcPts val="0"/>
        </a:spcBef>
        <a:spcAft>
          <a:spcPts val="0"/>
        </a:spcAft>
        <a:buClrTx/>
        <a:buSzTx/>
        <a:buFontTx/>
        <a:buNone/>
        <a:tabLst/>
        <a:defRPr b="0" baseline="0" cap="none" i="0" spc="0" strike="noStrike" sz="5600" u="none">
          <a:ln>
            <a:noFill/>
          </a:ln>
          <a:solidFill>
            <a:srgbClr val="000000"/>
          </a:solidFill>
          <a:uFillTx/>
          <a:latin typeface="+mn-lt"/>
          <a:ea typeface="+mn-ea"/>
          <a:cs typeface="+mn-cs"/>
          <a:sym typeface="Helvetica Light"/>
        </a:defRPr>
      </a:lvl3pPr>
      <a:lvl4pPr marL="0" marR="0" indent="685800" algn="ctr" defTabSz="412750" rtl="0" latinLnBrk="0">
        <a:lnSpc>
          <a:spcPct val="100000"/>
        </a:lnSpc>
        <a:spcBef>
          <a:spcPts val="0"/>
        </a:spcBef>
        <a:spcAft>
          <a:spcPts val="0"/>
        </a:spcAft>
        <a:buClrTx/>
        <a:buSzTx/>
        <a:buFontTx/>
        <a:buNone/>
        <a:tabLst/>
        <a:defRPr b="0" baseline="0" cap="none" i="0" spc="0" strike="noStrike" sz="5600" u="none">
          <a:ln>
            <a:noFill/>
          </a:ln>
          <a:solidFill>
            <a:srgbClr val="000000"/>
          </a:solidFill>
          <a:uFillTx/>
          <a:latin typeface="+mn-lt"/>
          <a:ea typeface="+mn-ea"/>
          <a:cs typeface="+mn-cs"/>
          <a:sym typeface="Helvetica Light"/>
        </a:defRPr>
      </a:lvl4pPr>
      <a:lvl5pPr marL="0" marR="0" indent="914400" algn="ctr" defTabSz="412750" rtl="0" latinLnBrk="0">
        <a:lnSpc>
          <a:spcPct val="100000"/>
        </a:lnSpc>
        <a:spcBef>
          <a:spcPts val="0"/>
        </a:spcBef>
        <a:spcAft>
          <a:spcPts val="0"/>
        </a:spcAft>
        <a:buClrTx/>
        <a:buSzTx/>
        <a:buFontTx/>
        <a:buNone/>
        <a:tabLst/>
        <a:defRPr b="0" baseline="0" cap="none" i="0" spc="0" strike="noStrike" sz="5600" u="none">
          <a:ln>
            <a:noFill/>
          </a:ln>
          <a:solidFill>
            <a:srgbClr val="000000"/>
          </a:solidFill>
          <a:uFillTx/>
          <a:latin typeface="+mn-lt"/>
          <a:ea typeface="+mn-ea"/>
          <a:cs typeface="+mn-cs"/>
          <a:sym typeface="Helvetica Light"/>
        </a:defRPr>
      </a:lvl5pPr>
      <a:lvl6pPr marL="0" marR="0" indent="1143000" algn="ctr" defTabSz="412750" rtl="0" latinLnBrk="0">
        <a:lnSpc>
          <a:spcPct val="100000"/>
        </a:lnSpc>
        <a:spcBef>
          <a:spcPts val="0"/>
        </a:spcBef>
        <a:spcAft>
          <a:spcPts val="0"/>
        </a:spcAft>
        <a:buClrTx/>
        <a:buSzTx/>
        <a:buFontTx/>
        <a:buNone/>
        <a:tabLst/>
        <a:defRPr b="0" baseline="0" cap="none" i="0" spc="0" strike="noStrike" sz="5600" u="none">
          <a:ln>
            <a:noFill/>
          </a:ln>
          <a:solidFill>
            <a:srgbClr val="000000"/>
          </a:solidFill>
          <a:uFillTx/>
          <a:latin typeface="+mn-lt"/>
          <a:ea typeface="+mn-ea"/>
          <a:cs typeface="+mn-cs"/>
          <a:sym typeface="Helvetica Light"/>
        </a:defRPr>
      </a:lvl6pPr>
      <a:lvl7pPr marL="0" marR="0" indent="1371600" algn="ctr" defTabSz="412750" rtl="0" latinLnBrk="0">
        <a:lnSpc>
          <a:spcPct val="100000"/>
        </a:lnSpc>
        <a:spcBef>
          <a:spcPts val="0"/>
        </a:spcBef>
        <a:spcAft>
          <a:spcPts val="0"/>
        </a:spcAft>
        <a:buClrTx/>
        <a:buSzTx/>
        <a:buFontTx/>
        <a:buNone/>
        <a:tabLst/>
        <a:defRPr b="0" baseline="0" cap="none" i="0" spc="0" strike="noStrike" sz="5600" u="none">
          <a:ln>
            <a:noFill/>
          </a:ln>
          <a:solidFill>
            <a:srgbClr val="000000"/>
          </a:solidFill>
          <a:uFillTx/>
          <a:latin typeface="+mn-lt"/>
          <a:ea typeface="+mn-ea"/>
          <a:cs typeface="+mn-cs"/>
          <a:sym typeface="Helvetica Light"/>
        </a:defRPr>
      </a:lvl7pPr>
      <a:lvl8pPr marL="0" marR="0" indent="1600200" algn="ctr" defTabSz="412750" rtl="0" latinLnBrk="0">
        <a:lnSpc>
          <a:spcPct val="100000"/>
        </a:lnSpc>
        <a:spcBef>
          <a:spcPts val="0"/>
        </a:spcBef>
        <a:spcAft>
          <a:spcPts val="0"/>
        </a:spcAft>
        <a:buClrTx/>
        <a:buSzTx/>
        <a:buFontTx/>
        <a:buNone/>
        <a:tabLst/>
        <a:defRPr b="0" baseline="0" cap="none" i="0" spc="0" strike="noStrike" sz="5600" u="none">
          <a:ln>
            <a:noFill/>
          </a:ln>
          <a:solidFill>
            <a:srgbClr val="000000"/>
          </a:solidFill>
          <a:uFillTx/>
          <a:latin typeface="+mn-lt"/>
          <a:ea typeface="+mn-ea"/>
          <a:cs typeface="+mn-cs"/>
          <a:sym typeface="Helvetica Light"/>
        </a:defRPr>
      </a:lvl8pPr>
      <a:lvl9pPr marL="0" marR="0" indent="1828800" algn="ctr" defTabSz="412750" rtl="0" latinLnBrk="0">
        <a:lnSpc>
          <a:spcPct val="100000"/>
        </a:lnSpc>
        <a:spcBef>
          <a:spcPts val="0"/>
        </a:spcBef>
        <a:spcAft>
          <a:spcPts val="0"/>
        </a:spcAft>
        <a:buClrTx/>
        <a:buSzTx/>
        <a:buFontTx/>
        <a:buNone/>
        <a:tabLst/>
        <a:defRPr b="0" baseline="0" cap="none" i="0" spc="0" strike="noStrike" sz="5600" u="none">
          <a:ln>
            <a:noFill/>
          </a:ln>
          <a:solidFill>
            <a:srgbClr val="000000"/>
          </a:solidFill>
          <a:uFillTx/>
          <a:latin typeface="+mn-lt"/>
          <a:ea typeface="+mn-ea"/>
          <a:cs typeface="+mn-cs"/>
          <a:sym typeface="Helvetica Light"/>
        </a:defRPr>
      </a:lvl9pPr>
    </p:titleStyle>
    <p:bodyStyle>
      <a:lvl1pPr marL="0" marR="0" indent="0" algn="ctr" defTabSz="412750" rtl="0" latinLnBrk="0">
        <a:lnSpc>
          <a:spcPct val="100000"/>
        </a:lnSpc>
        <a:spcBef>
          <a:spcPts val="0"/>
        </a:spcBef>
        <a:spcAft>
          <a:spcPts val="0"/>
        </a:spcAft>
        <a:buClrTx/>
        <a:buSzTx/>
        <a:buFontTx/>
        <a:buNone/>
        <a:tabLst/>
        <a:defRPr b="0" baseline="0" cap="none" i="0" spc="0" strike="noStrike" sz="2200" u="none">
          <a:ln>
            <a:noFill/>
          </a:ln>
          <a:solidFill>
            <a:srgbClr val="000000"/>
          </a:solidFill>
          <a:uFillTx/>
          <a:latin typeface="+mn-lt"/>
          <a:ea typeface="+mn-ea"/>
          <a:cs typeface="+mn-cs"/>
          <a:sym typeface="Helvetica Light"/>
        </a:defRPr>
      </a:lvl1pPr>
      <a:lvl2pPr marL="0" marR="0" indent="228600" algn="ctr" defTabSz="412750" rtl="0" latinLnBrk="0">
        <a:lnSpc>
          <a:spcPct val="100000"/>
        </a:lnSpc>
        <a:spcBef>
          <a:spcPts val="0"/>
        </a:spcBef>
        <a:spcAft>
          <a:spcPts val="0"/>
        </a:spcAft>
        <a:buClrTx/>
        <a:buSzTx/>
        <a:buFontTx/>
        <a:buNone/>
        <a:tabLst/>
        <a:defRPr b="0" baseline="0" cap="none" i="0" spc="0" strike="noStrike" sz="2200" u="none">
          <a:ln>
            <a:noFill/>
          </a:ln>
          <a:solidFill>
            <a:srgbClr val="000000"/>
          </a:solidFill>
          <a:uFillTx/>
          <a:latin typeface="+mn-lt"/>
          <a:ea typeface="+mn-ea"/>
          <a:cs typeface="+mn-cs"/>
          <a:sym typeface="Helvetica Light"/>
        </a:defRPr>
      </a:lvl2pPr>
      <a:lvl3pPr marL="0" marR="0" indent="457200" algn="ctr" defTabSz="412750" rtl="0" latinLnBrk="0">
        <a:lnSpc>
          <a:spcPct val="100000"/>
        </a:lnSpc>
        <a:spcBef>
          <a:spcPts val="0"/>
        </a:spcBef>
        <a:spcAft>
          <a:spcPts val="0"/>
        </a:spcAft>
        <a:buClrTx/>
        <a:buSzTx/>
        <a:buFontTx/>
        <a:buNone/>
        <a:tabLst/>
        <a:defRPr b="0" baseline="0" cap="none" i="0" spc="0" strike="noStrike" sz="2200" u="none">
          <a:ln>
            <a:noFill/>
          </a:ln>
          <a:solidFill>
            <a:srgbClr val="000000"/>
          </a:solidFill>
          <a:uFillTx/>
          <a:latin typeface="+mn-lt"/>
          <a:ea typeface="+mn-ea"/>
          <a:cs typeface="+mn-cs"/>
          <a:sym typeface="Helvetica Light"/>
        </a:defRPr>
      </a:lvl3pPr>
      <a:lvl4pPr marL="0" marR="0" indent="685800" algn="ctr" defTabSz="412750" rtl="0" latinLnBrk="0">
        <a:lnSpc>
          <a:spcPct val="100000"/>
        </a:lnSpc>
        <a:spcBef>
          <a:spcPts val="0"/>
        </a:spcBef>
        <a:spcAft>
          <a:spcPts val="0"/>
        </a:spcAft>
        <a:buClrTx/>
        <a:buSzTx/>
        <a:buFontTx/>
        <a:buNone/>
        <a:tabLst/>
        <a:defRPr b="0" baseline="0" cap="none" i="0" spc="0" strike="noStrike" sz="2200" u="none">
          <a:ln>
            <a:noFill/>
          </a:ln>
          <a:solidFill>
            <a:srgbClr val="000000"/>
          </a:solidFill>
          <a:uFillTx/>
          <a:latin typeface="+mn-lt"/>
          <a:ea typeface="+mn-ea"/>
          <a:cs typeface="+mn-cs"/>
          <a:sym typeface="Helvetica Light"/>
        </a:defRPr>
      </a:lvl4pPr>
      <a:lvl5pPr marL="0" marR="0" indent="914400" algn="ctr" defTabSz="412750" rtl="0" latinLnBrk="0">
        <a:lnSpc>
          <a:spcPct val="100000"/>
        </a:lnSpc>
        <a:spcBef>
          <a:spcPts val="0"/>
        </a:spcBef>
        <a:spcAft>
          <a:spcPts val="0"/>
        </a:spcAft>
        <a:buClrTx/>
        <a:buSzTx/>
        <a:buFontTx/>
        <a:buNone/>
        <a:tabLst/>
        <a:defRPr b="0" baseline="0" cap="none" i="0" spc="0" strike="noStrike" sz="2200" u="none">
          <a:ln>
            <a:noFill/>
          </a:ln>
          <a:solidFill>
            <a:srgbClr val="000000"/>
          </a:solidFill>
          <a:uFillTx/>
          <a:latin typeface="+mn-lt"/>
          <a:ea typeface="+mn-ea"/>
          <a:cs typeface="+mn-cs"/>
          <a:sym typeface="Helvetica Light"/>
        </a:defRPr>
      </a:lvl5pPr>
      <a:lvl6pPr marL="0" marR="0" indent="1143000" algn="ctr" defTabSz="412750" rtl="0" latinLnBrk="0">
        <a:lnSpc>
          <a:spcPct val="100000"/>
        </a:lnSpc>
        <a:spcBef>
          <a:spcPts val="0"/>
        </a:spcBef>
        <a:spcAft>
          <a:spcPts val="0"/>
        </a:spcAft>
        <a:buClrTx/>
        <a:buSzTx/>
        <a:buFontTx/>
        <a:buNone/>
        <a:tabLst/>
        <a:defRPr b="0" baseline="0" cap="none" i="0" spc="0" strike="noStrike" sz="2200" u="none">
          <a:ln>
            <a:noFill/>
          </a:ln>
          <a:solidFill>
            <a:srgbClr val="000000"/>
          </a:solidFill>
          <a:uFillTx/>
          <a:latin typeface="+mn-lt"/>
          <a:ea typeface="+mn-ea"/>
          <a:cs typeface="+mn-cs"/>
          <a:sym typeface="Helvetica Light"/>
        </a:defRPr>
      </a:lvl6pPr>
      <a:lvl7pPr marL="0" marR="0" indent="1371600" algn="ctr" defTabSz="412750" rtl="0" latinLnBrk="0">
        <a:lnSpc>
          <a:spcPct val="100000"/>
        </a:lnSpc>
        <a:spcBef>
          <a:spcPts val="0"/>
        </a:spcBef>
        <a:spcAft>
          <a:spcPts val="0"/>
        </a:spcAft>
        <a:buClrTx/>
        <a:buSzTx/>
        <a:buFontTx/>
        <a:buNone/>
        <a:tabLst/>
        <a:defRPr b="0" baseline="0" cap="none" i="0" spc="0" strike="noStrike" sz="2200" u="none">
          <a:ln>
            <a:noFill/>
          </a:ln>
          <a:solidFill>
            <a:srgbClr val="000000"/>
          </a:solidFill>
          <a:uFillTx/>
          <a:latin typeface="+mn-lt"/>
          <a:ea typeface="+mn-ea"/>
          <a:cs typeface="+mn-cs"/>
          <a:sym typeface="Helvetica Light"/>
        </a:defRPr>
      </a:lvl7pPr>
      <a:lvl8pPr marL="0" marR="0" indent="1600200" algn="ctr" defTabSz="412750" rtl="0" latinLnBrk="0">
        <a:lnSpc>
          <a:spcPct val="100000"/>
        </a:lnSpc>
        <a:spcBef>
          <a:spcPts val="0"/>
        </a:spcBef>
        <a:spcAft>
          <a:spcPts val="0"/>
        </a:spcAft>
        <a:buClrTx/>
        <a:buSzTx/>
        <a:buFontTx/>
        <a:buNone/>
        <a:tabLst/>
        <a:defRPr b="0" baseline="0" cap="none" i="0" spc="0" strike="noStrike" sz="2200" u="none">
          <a:ln>
            <a:noFill/>
          </a:ln>
          <a:solidFill>
            <a:srgbClr val="000000"/>
          </a:solidFill>
          <a:uFillTx/>
          <a:latin typeface="+mn-lt"/>
          <a:ea typeface="+mn-ea"/>
          <a:cs typeface="+mn-cs"/>
          <a:sym typeface="Helvetica Light"/>
        </a:defRPr>
      </a:lvl8pPr>
      <a:lvl9pPr marL="0" marR="0" indent="1828800" algn="ctr" defTabSz="412750" rtl="0" latinLnBrk="0">
        <a:lnSpc>
          <a:spcPct val="100000"/>
        </a:lnSpc>
        <a:spcBef>
          <a:spcPts val="0"/>
        </a:spcBef>
        <a:spcAft>
          <a:spcPts val="0"/>
        </a:spcAft>
        <a:buClrTx/>
        <a:buSzTx/>
        <a:buFontTx/>
        <a:buNone/>
        <a:tabLst/>
        <a:defRPr b="0" baseline="0" cap="none" i="0" spc="0" strike="noStrike" sz="2200" u="none">
          <a:ln>
            <a:noFill/>
          </a:ln>
          <a:solidFill>
            <a:srgbClr val="000000"/>
          </a:solidFill>
          <a:uFillTx/>
          <a:latin typeface="+mn-lt"/>
          <a:ea typeface="+mn-ea"/>
          <a:cs typeface="+mn-cs"/>
          <a:sym typeface="Helvetica Light"/>
        </a:defRPr>
      </a:lvl9pPr>
    </p:bodyStyle>
    <p:otherStyle>
      <a:lvl1pPr marL="0" marR="0" indent="0" algn="ctr" defTabSz="41275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Helvetica Light"/>
        </a:defRPr>
      </a:lvl1pPr>
      <a:lvl2pPr marL="0" marR="0" indent="228600" algn="ctr" defTabSz="41275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Helvetica Light"/>
        </a:defRPr>
      </a:lvl2pPr>
      <a:lvl3pPr marL="0" marR="0" indent="457200" algn="ctr" defTabSz="41275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Helvetica Light"/>
        </a:defRPr>
      </a:lvl3pPr>
      <a:lvl4pPr marL="0" marR="0" indent="685800" algn="ctr" defTabSz="41275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Helvetica Light"/>
        </a:defRPr>
      </a:lvl4pPr>
      <a:lvl5pPr marL="0" marR="0" indent="914400" algn="ctr" defTabSz="41275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Helvetica Light"/>
        </a:defRPr>
      </a:lvl5pPr>
      <a:lvl6pPr marL="0" marR="0" indent="1143000" algn="ctr" defTabSz="41275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Helvetica Light"/>
        </a:defRPr>
      </a:lvl6pPr>
      <a:lvl7pPr marL="0" marR="0" indent="1371600" algn="ctr" defTabSz="41275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Helvetica Light"/>
        </a:defRPr>
      </a:lvl7pPr>
      <a:lvl8pPr marL="0" marR="0" indent="1600200" algn="ctr" defTabSz="41275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Helvetica Light"/>
        </a:defRPr>
      </a:lvl8pPr>
      <a:lvl9pPr marL="0" marR="0" indent="1828800" algn="ctr" defTabSz="41275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chart" Target="../charts/chart1.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mit.sankuai.com" TargetMode="External"/><Relationship Id="rId3" Type="http://schemas.openxmlformats.org/officeDocument/2006/relationships/image" Target="../media/image1.jpeg"/><Relationship Id="rId4" Type="http://schemas.openxmlformats.org/officeDocument/2006/relationships/image" Target="../media/image2.png"/><Relationship Id="rId5" Type="http://schemas.openxmlformats.org/officeDocument/2006/relationships/image" Target="../media/image3.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mit.sankuai.com" TargetMode="External"/><Relationship Id="rId3"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 name="Shape 29"/>
          <p:cNvSpPr/>
          <p:nvPr/>
        </p:nvSpPr>
        <p:spPr>
          <a:xfrm>
            <a:off x="2337990" y="2714401"/>
            <a:ext cx="7516020" cy="785020"/>
          </a:xfrm>
          <a:prstGeom prst="rect">
            <a:avLst/>
          </a:prstGeom>
          <a:ln w="3175">
            <a:miter lim="400000"/>
          </a:ln>
          <a:extLst>
            <a:ext uri="{C572A759-6A51-4108-AA02-DFA0A04FC94B}">
              <ma14:wrappingTextBoxFlag xmlns:ma14="http://schemas.microsoft.com/office/mac/drawingml/2011/main" val="1"/>
            </a:ext>
          </a:extLst>
        </p:spPr>
        <p:txBody>
          <a:bodyPr wrap="none" lIns="17859" tIns="17859" rIns="17859" bIns="17859" anchor="ctr">
            <a:spAutoFit/>
          </a:bodyPr>
          <a:lstStyle>
            <a:lvl1pPr defTabSz="292100">
              <a:lnSpc>
                <a:spcPct val="150000"/>
              </a:lnSpc>
              <a:defRPr b="1" sz="4200">
                <a:solidFill>
                  <a:srgbClr val="383838"/>
                </a:solidFill>
                <a:latin typeface="Helvetica"/>
                <a:ea typeface="Helvetica"/>
                <a:cs typeface="Helvetica"/>
                <a:sym typeface="Helvetica"/>
              </a:defRPr>
            </a:lvl1pPr>
          </a:lstStyle>
          <a:p>
            <a:pPr/>
            <a:r>
              <a:t>课件模板简洁版及简单设计建议</a:t>
            </a:r>
          </a:p>
        </p:txBody>
      </p:sp>
      <p:sp>
        <p:nvSpPr>
          <p:cNvPr id="30" name="Shape 30"/>
          <p:cNvSpPr/>
          <p:nvPr/>
        </p:nvSpPr>
        <p:spPr>
          <a:xfrm>
            <a:off x="4615358" y="3695129"/>
            <a:ext cx="2961284" cy="353220"/>
          </a:xfrm>
          <a:prstGeom prst="rect">
            <a:avLst/>
          </a:prstGeom>
          <a:ln w="3175">
            <a:miter lim="400000"/>
          </a:ln>
          <a:extLst>
            <a:ext uri="{C572A759-6A51-4108-AA02-DFA0A04FC94B}">
              <ma14:wrappingTextBoxFlag xmlns:ma14="http://schemas.microsoft.com/office/mac/drawingml/2011/main" val="1"/>
            </a:ext>
          </a:extLst>
        </p:spPr>
        <p:txBody>
          <a:bodyPr wrap="none" lIns="17859" tIns="17859" rIns="17859" bIns="17859" anchor="ctr">
            <a:spAutoFit/>
          </a:bodyPr>
          <a:lstStyle>
            <a:lvl1pPr defTabSz="292100">
              <a:buClr>
                <a:srgbClr val="16365C"/>
              </a:buClr>
              <a:defRPr sz="1800">
                <a:solidFill>
                  <a:srgbClr val="707070"/>
                </a:solidFill>
                <a:latin typeface="Microsoft YaHei"/>
                <a:ea typeface="Microsoft YaHei"/>
                <a:cs typeface="Microsoft YaHei"/>
                <a:sym typeface="Microsoft YaHei"/>
              </a:defRPr>
            </a:lvl1pPr>
          </a:lstStyle>
          <a:p>
            <a:pPr/>
            <a:r>
              <a:t>名字@部门或团队 20160327</a:t>
            </a:r>
          </a:p>
        </p:txBody>
      </p:sp>
      <p:grpSp>
        <p:nvGrpSpPr>
          <p:cNvPr id="37" name="Group 37"/>
          <p:cNvGrpSpPr/>
          <p:nvPr/>
        </p:nvGrpSpPr>
        <p:grpSpPr>
          <a:xfrm>
            <a:off x="10574791" y="5965733"/>
            <a:ext cx="1440001" cy="721722"/>
            <a:chOff x="0" y="0"/>
            <a:chExt cx="1439999" cy="721721"/>
          </a:xfrm>
        </p:grpSpPr>
        <p:sp>
          <p:nvSpPr>
            <p:cNvPr id="31" name="Shape 31"/>
            <p:cNvSpPr/>
            <p:nvPr/>
          </p:nvSpPr>
          <p:spPr>
            <a:xfrm>
              <a:off x="307505" y="0"/>
              <a:ext cx="414217" cy="721722"/>
            </a:xfrm>
            <a:prstGeom prst="roundRect">
              <a:avLst>
                <a:gd name="adj" fmla="val 0"/>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32" name="Shape 32"/>
            <p:cNvSpPr/>
            <p:nvPr/>
          </p:nvSpPr>
          <p:spPr>
            <a:xfrm>
              <a:off x="718278" y="0"/>
              <a:ext cx="721722" cy="721722"/>
            </a:xfrm>
            <a:prstGeom prst="roundRect">
              <a:avLst>
                <a:gd name="adj" fmla="val 9539"/>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33" name="Shape 33"/>
            <p:cNvSpPr/>
            <p:nvPr/>
          </p:nvSpPr>
          <p:spPr>
            <a:xfrm>
              <a:off x="0" y="0"/>
              <a:ext cx="721722" cy="721722"/>
            </a:xfrm>
            <a:prstGeom prst="roundRect">
              <a:avLst>
                <a:gd name="adj" fmla="val 9539"/>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34" name="pasted-image.png"/>
            <p:cNvPicPr>
              <a:picLocks noChangeAspect="1"/>
            </p:cNvPicPr>
            <p:nvPr/>
          </p:nvPicPr>
          <p:blipFill>
            <a:blip r:embed="rId2">
              <a:extLst/>
            </a:blip>
            <a:stretch>
              <a:fillRect/>
            </a:stretch>
          </p:blipFill>
          <p:spPr>
            <a:xfrm>
              <a:off x="54197" y="159033"/>
              <a:ext cx="608738" cy="403655"/>
            </a:xfrm>
            <a:prstGeom prst="rect">
              <a:avLst/>
            </a:prstGeom>
            <a:ln w="3175" cap="flat">
              <a:noFill/>
              <a:miter lim="400000"/>
            </a:ln>
            <a:effectLst/>
          </p:spPr>
        </p:pic>
        <p:sp>
          <p:nvSpPr>
            <p:cNvPr id="35" name="Shape 35"/>
            <p:cNvSpPr/>
            <p:nvPr/>
          </p:nvSpPr>
          <p:spPr>
            <a:xfrm>
              <a:off x="720573" y="0"/>
              <a:ext cx="195151" cy="721722"/>
            </a:xfrm>
            <a:prstGeom prst="roundRect">
              <a:avLst>
                <a:gd name="adj" fmla="val 0"/>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36" name="pasted-image.png"/>
            <p:cNvPicPr>
              <a:picLocks noChangeAspect="1"/>
            </p:cNvPicPr>
            <p:nvPr/>
          </p:nvPicPr>
          <p:blipFill>
            <a:blip r:embed="rId3">
              <a:extLst/>
            </a:blip>
            <a:stretch>
              <a:fillRect/>
            </a:stretch>
          </p:blipFill>
          <p:spPr>
            <a:xfrm>
              <a:off x="817313" y="91349"/>
              <a:ext cx="528242" cy="539023"/>
            </a:xfrm>
            <a:prstGeom prst="rect">
              <a:avLst/>
            </a:prstGeom>
            <a:ln w="3175" cap="flat">
              <a:noFill/>
              <a:miter lim="400000"/>
            </a:ln>
            <a:effectLst/>
          </p:spPr>
        </p:pic>
      </p:gr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8" name="Shape 118"/>
          <p:cNvSpPr/>
          <p:nvPr/>
        </p:nvSpPr>
        <p:spPr>
          <a:xfrm>
            <a:off x="2652431" y="2569479"/>
            <a:ext cx="4424297" cy="2132352"/>
          </a:xfrm>
          <a:prstGeom prst="roundRect">
            <a:avLst>
              <a:gd name="adj" fmla="val 2978"/>
            </a:avLst>
          </a:prstGeom>
          <a:solidFill>
            <a:srgbClr val="EAE9EB"/>
          </a:solidFill>
          <a:ln w="25400">
            <a:solidFill>
              <a:srgbClr val="A9A9A9"/>
            </a:solidFill>
            <a:prstDash val="sysDot"/>
            <a:miter lim="400000"/>
          </a:ln>
        </p:spPr>
        <p:txBody>
          <a:bodyPr lIns="0" tIns="0" rIns="0" bIns="0" anchor="ctr"/>
          <a:lstStyle/>
          <a:p>
            <a:pPr defTabSz="584200">
              <a:defRPr sz="900">
                <a:solidFill>
                  <a:srgbClr val="383838"/>
                </a:solidFill>
                <a:latin typeface="Microsoft YaHei"/>
                <a:ea typeface="Microsoft YaHei"/>
                <a:cs typeface="Microsoft YaHei"/>
                <a:sym typeface="Microsoft YaHei"/>
              </a:defRPr>
            </a:pPr>
          </a:p>
        </p:txBody>
      </p:sp>
      <p:sp>
        <p:nvSpPr>
          <p:cNvPr id="119" name="Shape 119"/>
          <p:cNvSpPr/>
          <p:nvPr/>
        </p:nvSpPr>
        <p:spPr>
          <a:xfrm>
            <a:off x="2588261" y="4885248"/>
            <a:ext cx="7015478" cy="583198"/>
          </a:xfrm>
          <a:prstGeom prst="roundRect">
            <a:avLst>
              <a:gd name="adj" fmla="val 10888"/>
            </a:avLst>
          </a:prstGeom>
          <a:solidFill>
            <a:srgbClr val="5CA235"/>
          </a:solidFill>
          <a:ln w="3175">
            <a:miter lim="400000"/>
          </a:ln>
          <a:extLst>
            <a:ext uri="{C572A759-6A51-4108-AA02-DFA0A04FC94B}">
              <ma14:wrappingTextBoxFlag xmlns:ma14="http://schemas.microsoft.com/office/mac/drawingml/2011/main" val="1"/>
            </a:ext>
          </a:extLst>
        </p:spPr>
        <p:txBody>
          <a:bodyPr lIns="35718" tIns="35718" rIns="35718" bIns="35718" anchor="ctr"/>
          <a:lstStyle>
            <a:lvl1pPr defTabSz="584200">
              <a:defRPr sz="1600">
                <a:solidFill>
                  <a:srgbClr val="FFFFFF"/>
                </a:solidFill>
                <a:latin typeface="Helvetica"/>
                <a:ea typeface="Helvetica"/>
                <a:cs typeface="Helvetica"/>
                <a:sym typeface="Helvetica"/>
              </a:defRPr>
            </a:lvl1pPr>
          </a:lstStyle>
          <a:p>
            <a:pPr/>
            <a:r>
              <a:t>平台建设</a:t>
            </a:r>
          </a:p>
        </p:txBody>
      </p:sp>
      <p:sp>
        <p:nvSpPr>
          <p:cNvPr id="120" name="Shape 120"/>
          <p:cNvSpPr/>
          <p:nvPr/>
        </p:nvSpPr>
        <p:spPr>
          <a:xfrm>
            <a:off x="2985159" y="2987655"/>
            <a:ext cx="1296001" cy="1296001"/>
          </a:xfrm>
          <a:prstGeom prst="roundRect">
            <a:avLst>
              <a:gd name="adj" fmla="val 50000"/>
            </a:avLst>
          </a:prstGeom>
          <a:solidFill>
            <a:srgbClr val="9E2731"/>
          </a:solidFill>
          <a:ln w="3175">
            <a:miter lim="400000"/>
          </a:ln>
          <a:extLst>
            <a:ext uri="{C572A759-6A51-4108-AA02-DFA0A04FC94B}">
              <ma14:wrappingTextBoxFlag xmlns:ma14="http://schemas.microsoft.com/office/mac/drawingml/2011/main" val="1"/>
            </a:ext>
          </a:extLst>
        </p:spPr>
        <p:txBody>
          <a:bodyPr lIns="35718" tIns="35718" rIns="35718" bIns="35718" anchor="ctr"/>
          <a:lstStyle>
            <a:lvl1pPr defTabSz="584200">
              <a:defRPr>
                <a:solidFill>
                  <a:srgbClr val="FFFFFF"/>
                </a:solidFill>
                <a:latin typeface="Helvetica"/>
                <a:ea typeface="Helvetica"/>
                <a:cs typeface="Helvetica"/>
                <a:sym typeface="Helvetica"/>
              </a:defRPr>
            </a:lvl1pPr>
          </a:lstStyle>
          <a:p>
            <a:pPr/>
            <a:r>
              <a:t>内容</a:t>
            </a:r>
          </a:p>
        </p:txBody>
      </p:sp>
      <p:sp>
        <p:nvSpPr>
          <p:cNvPr id="121" name="Shape 121"/>
          <p:cNvSpPr/>
          <p:nvPr/>
        </p:nvSpPr>
        <p:spPr>
          <a:xfrm>
            <a:off x="4517711" y="3355881"/>
            <a:ext cx="693738" cy="287338"/>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l" defTabSz="584200">
              <a:lnSpc>
                <a:spcPct val="150000"/>
              </a:lnSpc>
              <a:defRPr sz="1200">
                <a:solidFill>
                  <a:srgbClr val="383838"/>
                </a:solidFill>
                <a:latin typeface="Microsoft YaHei"/>
                <a:ea typeface="Microsoft YaHei"/>
                <a:cs typeface="Microsoft YaHei"/>
                <a:sym typeface="Microsoft YaHei"/>
              </a:defRPr>
            </a:lvl1pPr>
          </a:lstStyle>
          <a:p>
            <a:pPr/>
            <a:r>
              <a:t>生产内容</a:t>
            </a:r>
          </a:p>
        </p:txBody>
      </p:sp>
      <p:sp>
        <p:nvSpPr>
          <p:cNvPr id="122" name="Shape 122"/>
          <p:cNvSpPr/>
          <p:nvPr/>
        </p:nvSpPr>
        <p:spPr>
          <a:xfrm>
            <a:off x="4517711" y="3772832"/>
            <a:ext cx="693738" cy="287339"/>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l" defTabSz="584200">
              <a:lnSpc>
                <a:spcPct val="150000"/>
              </a:lnSpc>
              <a:defRPr sz="1200">
                <a:solidFill>
                  <a:srgbClr val="383838"/>
                </a:solidFill>
                <a:latin typeface="Microsoft YaHei"/>
                <a:ea typeface="Microsoft YaHei"/>
                <a:cs typeface="Microsoft YaHei"/>
                <a:sym typeface="Microsoft YaHei"/>
              </a:defRPr>
            </a:lvl1pPr>
          </a:lstStyle>
          <a:p>
            <a:pPr/>
            <a:r>
              <a:t>消费内容</a:t>
            </a:r>
          </a:p>
        </p:txBody>
      </p:sp>
      <p:sp>
        <p:nvSpPr>
          <p:cNvPr id="123" name="Shape 123"/>
          <p:cNvSpPr/>
          <p:nvPr/>
        </p:nvSpPr>
        <p:spPr>
          <a:xfrm>
            <a:off x="5448000" y="2987655"/>
            <a:ext cx="1296001" cy="1296001"/>
          </a:xfrm>
          <a:prstGeom prst="roundRect">
            <a:avLst>
              <a:gd name="adj" fmla="val 50000"/>
            </a:avLst>
          </a:prstGeom>
          <a:solidFill>
            <a:srgbClr val="2E70BA"/>
          </a:solidFill>
          <a:ln w="3175">
            <a:miter lim="400000"/>
          </a:ln>
          <a:extLst>
            <a:ext uri="{C572A759-6A51-4108-AA02-DFA0A04FC94B}">
              <ma14:wrappingTextBoxFlag xmlns:ma14="http://schemas.microsoft.com/office/mac/drawingml/2011/main" val="1"/>
            </a:ext>
          </a:extLst>
        </p:spPr>
        <p:txBody>
          <a:bodyPr lIns="35718" tIns="35718" rIns="35718" bIns="35718" anchor="ctr"/>
          <a:lstStyle>
            <a:lvl1pPr defTabSz="584200">
              <a:defRPr>
                <a:solidFill>
                  <a:srgbClr val="FFFFFF"/>
                </a:solidFill>
                <a:latin typeface="Helvetica"/>
                <a:ea typeface="Helvetica"/>
                <a:cs typeface="Helvetica"/>
                <a:sym typeface="Helvetica"/>
              </a:defRPr>
            </a:lvl1pPr>
          </a:lstStyle>
          <a:p>
            <a:pPr/>
            <a:r>
              <a:t>人</a:t>
            </a:r>
          </a:p>
        </p:txBody>
      </p:sp>
      <p:sp>
        <p:nvSpPr>
          <p:cNvPr id="124" name="Shape 124"/>
          <p:cNvSpPr/>
          <p:nvPr/>
        </p:nvSpPr>
        <p:spPr>
          <a:xfrm>
            <a:off x="7910841" y="2987655"/>
            <a:ext cx="1296001" cy="1296001"/>
          </a:xfrm>
          <a:prstGeom prst="roundRect">
            <a:avLst>
              <a:gd name="adj" fmla="val 50000"/>
            </a:avLst>
          </a:prstGeom>
          <a:solidFill>
            <a:srgbClr val="959595"/>
          </a:solidFill>
          <a:ln w="3175">
            <a:miter lim="400000"/>
          </a:ln>
          <a:extLst>
            <a:ext uri="{C572A759-6A51-4108-AA02-DFA0A04FC94B}">
              <ma14:wrappingTextBoxFlag xmlns:ma14="http://schemas.microsoft.com/office/mac/drawingml/2011/main" val="1"/>
            </a:ext>
          </a:extLst>
        </p:spPr>
        <p:txBody>
          <a:bodyPr lIns="35718" tIns="35718" rIns="35718" bIns="35718" anchor="ctr"/>
          <a:lstStyle>
            <a:lvl1pPr defTabSz="584200">
              <a:defRPr sz="1200">
                <a:solidFill>
                  <a:srgbClr val="FFFFFF"/>
                </a:solidFill>
                <a:latin typeface="Microsoft YaHei"/>
                <a:ea typeface="Microsoft YaHei"/>
                <a:cs typeface="Microsoft YaHei"/>
                <a:sym typeface="Microsoft YaHei"/>
              </a:defRPr>
            </a:lvl1pPr>
          </a:lstStyle>
          <a:p>
            <a:pPr/>
            <a:r>
              <a:t>人力资源体系</a:t>
            </a:r>
          </a:p>
        </p:txBody>
      </p:sp>
      <p:sp>
        <p:nvSpPr>
          <p:cNvPr id="125" name="Shape 125"/>
          <p:cNvSpPr/>
          <p:nvPr/>
        </p:nvSpPr>
        <p:spPr>
          <a:xfrm flipH="1" rot="16200000">
            <a:off x="8290089" y="4312627"/>
            <a:ext cx="537503" cy="5697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94" y="16474"/>
                </a:moveTo>
                <a:lnTo>
                  <a:pt x="11194" y="21600"/>
                </a:lnTo>
                <a:lnTo>
                  <a:pt x="0" y="10800"/>
                </a:lnTo>
                <a:lnTo>
                  <a:pt x="11194" y="0"/>
                </a:lnTo>
                <a:lnTo>
                  <a:pt x="11194" y="5126"/>
                </a:lnTo>
                <a:lnTo>
                  <a:pt x="21600" y="5126"/>
                </a:lnTo>
                <a:lnTo>
                  <a:pt x="21600" y="16474"/>
                </a:lnTo>
                <a:close/>
              </a:path>
            </a:pathLst>
          </a:custGeom>
          <a:solidFill>
            <a:srgbClr val="DADADA"/>
          </a:solidFill>
          <a:ln w="38100">
            <a:solidFill>
              <a:srgbClr val="FFFFFF"/>
            </a:solidFill>
            <a:miter lim="400000"/>
          </a:ln>
        </p:spPr>
        <p:txBody>
          <a:bodyPr lIns="25400" tIns="25400" rIns="25400" bIns="25400" anchor="ctr"/>
          <a:lstStyle/>
          <a:p>
            <a:pPr defTabSz="584200">
              <a:defRPr sz="1200">
                <a:solidFill>
                  <a:srgbClr val="FFFFFF"/>
                </a:solidFill>
              </a:defRPr>
            </a:pPr>
          </a:p>
        </p:txBody>
      </p:sp>
      <p:sp>
        <p:nvSpPr>
          <p:cNvPr id="126" name="Shape 126"/>
          <p:cNvSpPr/>
          <p:nvPr/>
        </p:nvSpPr>
        <p:spPr>
          <a:xfrm flipH="1" rot="16200000">
            <a:off x="5827248" y="4312627"/>
            <a:ext cx="537504" cy="5697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94" y="16474"/>
                </a:moveTo>
                <a:lnTo>
                  <a:pt x="11194" y="21600"/>
                </a:lnTo>
                <a:lnTo>
                  <a:pt x="0" y="10800"/>
                </a:lnTo>
                <a:lnTo>
                  <a:pt x="11194" y="0"/>
                </a:lnTo>
                <a:lnTo>
                  <a:pt x="11194" y="5126"/>
                </a:lnTo>
                <a:lnTo>
                  <a:pt x="21600" y="5126"/>
                </a:lnTo>
                <a:lnTo>
                  <a:pt x="21600" y="16474"/>
                </a:lnTo>
                <a:close/>
              </a:path>
            </a:pathLst>
          </a:custGeom>
          <a:solidFill>
            <a:srgbClr val="DADADA"/>
          </a:solidFill>
          <a:ln w="38100">
            <a:solidFill>
              <a:srgbClr val="FFFFFF"/>
            </a:solidFill>
            <a:miter lim="400000"/>
          </a:ln>
        </p:spPr>
        <p:txBody>
          <a:bodyPr lIns="25400" tIns="25400" rIns="25400" bIns="25400" anchor="ctr"/>
          <a:lstStyle/>
          <a:p>
            <a:pPr defTabSz="584200">
              <a:defRPr sz="1200">
                <a:solidFill>
                  <a:srgbClr val="FFFFFF"/>
                </a:solidFill>
              </a:defRPr>
            </a:pPr>
          </a:p>
        </p:txBody>
      </p:sp>
      <p:sp>
        <p:nvSpPr>
          <p:cNvPr id="127" name="Shape 127"/>
          <p:cNvSpPr/>
          <p:nvPr/>
        </p:nvSpPr>
        <p:spPr>
          <a:xfrm flipH="1" rot="16200000">
            <a:off x="3364407" y="4312627"/>
            <a:ext cx="537504" cy="5697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94" y="16474"/>
                </a:moveTo>
                <a:lnTo>
                  <a:pt x="11194" y="21600"/>
                </a:lnTo>
                <a:lnTo>
                  <a:pt x="0" y="10800"/>
                </a:lnTo>
                <a:lnTo>
                  <a:pt x="11194" y="0"/>
                </a:lnTo>
                <a:lnTo>
                  <a:pt x="11194" y="5126"/>
                </a:lnTo>
                <a:lnTo>
                  <a:pt x="21600" y="5126"/>
                </a:lnTo>
                <a:lnTo>
                  <a:pt x="21600" y="16474"/>
                </a:lnTo>
                <a:close/>
              </a:path>
            </a:pathLst>
          </a:custGeom>
          <a:solidFill>
            <a:srgbClr val="DADADA"/>
          </a:solidFill>
          <a:ln w="38100">
            <a:solidFill>
              <a:srgbClr val="FFFFFF"/>
            </a:solidFill>
            <a:miter lim="400000"/>
          </a:ln>
        </p:spPr>
        <p:txBody>
          <a:bodyPr lIns="25400" tIns="25400" rIns="25400" bIns="25400" anchor="ctr"/>
          <a:lstStyle/>
          <a:p>
            <a:pPr defTabSz="584200">
              <a:defRPr sz="1200">
                <a:solidFill>
                  <a:srgbClr val="FFFFFF"/>
                </a:solidFill>
              </a:defRPr>
            </a:pPr>
          </a:p>
        </p:txBody>
      </p:sp>
      <p:sp>
        <p:nvSpPr>
          <p:cNvPr id="128" name="Shape 128"/>
          <p:cNvSpPr/>
          <p:nvPr/>
        </p:nvSpPr>
        <p:spPr>
          <a:xfrm>
            <a:off x="8908051" y="4475421"/>
            <a:ext cx="998539" cy="287338"/>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l" defTabSz="584200">
              <a:lnSpc>
                <a:spcPct val="150000"/>
              </a:lnSpc>
              <a:defRPr sz="1200">
                <a:solidFill>
                  <a:srgbClr val="53585F"/>
                </a:solidFill>
                <a:latin typeface="Microsoft YaHei"/>
                <a:ea typeface="Microsoft YaHei"/>
                <a:cs typeface="Microsoft YaHei"/>
                <a:sym typeface="Microsoft YaHei"/>
              </a:defRPr>
            </a:lvl1pPr>
          </a:lstStyle>
          <a:p>
            <a:pPr/>
            <a:r>
              <a:t>提供数据支持</a:t>
            </a:r>
          </a:p>
        </p:txBody>
      </p:sp>
      <p:sp>
        <p:nvSpPr>
          <p:cNvPr id="129" name="Shape 129"/>
          <p:cNvSpPr/>
          <p:nvPr/>
        </p:nvSpPr>
        <p:spPr>
          <a:xfrm>
            <a:off x="4504579" y="2215054"/>
            <a:ext cx="720001" cy="720001"/>
          </a:xfrm>
          <a:prstGeom prst="roundRect">
            <a:avLst>
              <a:gd name="adj" fmla="val 50000"/>
            </a:avLst>
          </a:prstGeom>
          <a:solidFill>
            <a:srgbClr val="FFFFFF"/>
          </a:solidFill>
          <a:ln w="25400">
            <a:solidFill>
              <a:srgbClr val="A9A9A9"/>
            </a:solidFill>
            <a:prstDash val="sysDot"/>
            <a:miter lim="400000"/>
          </a:ln>
          <a:extLst>
            <a:ext uri="{C572A759-6A51-4108-AA02-DFA0A04FC94B}">
              <ma14:wrappingTextBoxFlag xmlns:ma14="http://schemas.microsoft.com/office/mac/drawingml/2011/main" val="1"/>
            </a:ext>
          </a:extLst>
        </p:spPr>
        <p:txBody>
          <a:bodyPr lIns="35718" tIns="35718" rIns="35718" bIns="35718" anchor="ctr"/>
          <a:lstStyle>
            <a:lvl1pPr defTabSz="584200">
              <a:defRPr sz="1600">
                <a:solidFill>
                  <a:srgbClr val="383838"/>
                </a:solidFill>
                <a:latin typeface="Microsoft YaHei"/>
                <a:ea typeface="Microsoft YaHei"/>
                <a:cs typeface="Microsoft YaHei"/>
                <a:sym typeface="Microsoft YaHei"/>
              </a:defRPr>
            </a:lvl1pPr>
          </a:lstStyle>
          <a:p>
            <a:pPr/>
            <a:r>
              <a:t>运营</a:t>
            </a:r>
          </a:p>
        </p:txBody>
      </p:sp>
      <p:sp>
        <p:nvSpPr>
          <p:cNvPr id="130" name="Shape 130"/>
          <p:cNvSpPr/>
          <p:nvPr/>
        </p:nvSpPr>
        <p:spPr>
          <a:xfrm flipH="1" flipV="1">
            <a:off x="5169640" y="2830979"/>
            <a:ext cx="388939" cy="388939"/>
          </a:xfrm>
          <a:prstGeom prst="line">
            <a:avLst/>
          </a:prstGeom>
          <a:ln w="25400">
            <a:solidFill>
              <a:srgbClr val="A9A9A9"/>
            </a:solidFill>
            <a:prstDash val="sysDot"/>
            <a:miter lim="400000"/>
            <a:headEnd type="triangle"/>
            <a:tailEnd type="triangle"/>
          </a:ln>
        </p:spPr>
        <p:txBody>
          <a:bodyPr lIns="35718" tIns="35718" rIns="35718" bIns="35718" anchor="ctr"/>
          <a:lstStyle/>
          <a:p>
            <a:pPr defTabSz="584200">
              <a:defRPr sz="1600"/>
            </a:pPr>
          </a:p>
        </p:txBody>
      </p:sp>
      <p:sp>
        <p:nvSpPr>
          <p:cNvPr id="131" name="Shape 131"/>
          <p:cNvSpPr/>
          <p:nvPr/>
        </p:nvSpPr>
        <p:spPr>
          <a:xfrm flipV="1">
            <a:off x="4160983" y="2830979"/>
            <a:ext cx="388939" cy="388939"/>
          </a:xfrm>
          <a:prstGeom prst="line">
            <a:avLst/>
          </a:prstGeom>
          <a:ln w="25400">
            <a:solidFill>
              <a:srgbClr val="A9A9A9"/>
            </a:solidFill>
            <a:prstDash val="sysDot"/>
            <a:miter lim="400000"/>
            <a:headEnd type="triangle"/>
            <a:tailEnd type="triangle"/>
          </a:ln>
        </p:spPr>
        <p:txBody>
          <a:bodyPr lIns="35718" tIns="35718" rIns="35718" bIns="35718" anchor="ctr"/>
          <a:lstStyle/>
          <a:p>
            <a:pPr defTabSz="584200">
              <a:defRPr sz="1600"/>
            </a:pPr>
          </a:p>
        </p:txBody>
      </p:sp>
      <p:sp>
        <p:nvSpPr>
          <p:cNvPr id="132" name="Shape 132"/>
          <p:cNvSpPr/>
          <p:nvPr/>
        </p:nvSpPr>
        <p:spPr>
          <a:xfrm flipH="1">
            <a:off x="4376910" y="3705230"/>
            <a:ext cx="975339" cy="1"/>
          </a:xfrm>
          <a:prstGeom prst="line">
            <a:avLst/>
          </a:prstGeom>
          <a:ln w="25400">
            <a:solidFill>
              <a:srgbClr val="A9A9A9"/>
            </a:solidFill>
            <a:prstDash val="sysDot"/>
            <a:miter lim="400000"/>
            <a:headEnd type="triangle"/>
            <a:tailEnd type="triangle"/>
          </a:ln>
        </p:spPr>
        <p:txBody>
          <a:bodyPr lIns="35718" tIns="35718" rIns="35718" bIns="35718" anchor="ctr"/>
          <a:lstStyle/>
          <a:p>
            <a:pPr defTabSz="584200">
              <a:defRPr sz="1600"/>
            </a:pPr>
          </a:p>
        </p:txBody>
      </p:sp>
      <p:sp>
        <p:nvSpPr>
          <p:cNvPr id="133" name="Shape 133"/>
          <p:cNvSpPr/>
          <p:nvPr/>
        </p:nvSpPr>
        <p:spPr>
          <a:xfrm>
            <a:off x="1079999" y="1022849"/>
            <a:ext cx="2827339" cy="706439"/>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l" defTabSz="584200">
              <a:defRPr b="1" sz="3600">
                <a:solidFill>
                  <a:srgbClr val="383838"/>
                </a:solidFill>
                <a:latin typeface="Helvetica"/>
                <a:ea typeface="Helvetica"/>
                <a:cs typeface="Helvetica"/>
                <a:sym typeface="Helvetica"/>
              </a:defRPr>
            </a:lvl1pPr>
          </a:lstStyle>
          <a:p>
            <a:pPr/>
            <a:r>
              <a:t>业务逻辑简介</a:t>
            </a:r>
          </a:p>
        </p:txBody>
      </p:sp>
      <p:sp>
        <p:nvSpPr>
          <p:cNvPr id="134" name="Shape 134"/>
          <p:cNvSpPr/>
          <p:nvPr/>
        </p:nvSpPr>
        <p:spPr>
          <a:xfrm>
            <a:off x="1057354" y="1980000"/>
            <a:ext cx="10077292" cy="1"/>
          </a:xfrm>
          <a:prstGeom prst="line">
            <a:avLst/>
          </a:prstGeom>
          <a:ln w="38100" cap="rnd">
            <a:solidFill>
              <a:srgbClr val="959595"/>
            </a:solidFill>
            <a:custDash>
              <a:ds d="100000" sp="200000"/>
            </a:custDash>
          </a:ln>
        </p:spPr>
        <p:txBody>
          <a:bodyPr lIns="35718" tIns="35718" rIns="35718" bIns="35718" anchor="ctr"/>
          <a:lstStyle/>
          <a:p>
            <a:pPr defTabSz="584200">
              <a:defRPr sz="1600"/>
            </a:pPr>
          </a:p>
        </p:txBody>
      </p:sp>
      <p:sp>
        <p:nvSpPr>
          <p:cNvPr id="135" name="Shape 135"/>
          <p:cNvSpPr/>
          <p:nvPr/>
        </p:nvSpPr>
        <p:spPr>
          <a:xfrm>
            <a:off x="2914649" y="5632813"/>
            <a:ext cx="6159501" cy="330201"/>
          </a:xfrm>
          <a:prstGeom prst="rect">
            <a:avLst/>
          </a:prstGeom>
          <a:ln w="3175">
            <a:miter lim="400000"/>
          </a:ln>
          <a:extLst>
            <a:ext uri="{C572A759-6A51-4108-AA02-DFA0A04FC94B}">
              <ma14:wrappingTextBoxFlag xmlns:ma14="http://schemas.microsoft.com/office/mac/drawingml/2011/main" val="1"/>
            </a:ext>
          </a:extLst>
        </p:spPr>
        <p:txBody>
          <a:bodyPr wrap="none" lIns="25400" tIns="25400" rIns="25400" bIns="25400" anchor="ctr">
            <a:spAutoFit/>
          </a:bodyPr>
          <a:lstStyle>
            <a:lvl1pPr algn="l" defTabSz="584200">
              <a:lnSpc>
                <a:spcPct val="150000"/>
              </a:lnSpc>
              <a:defRPr sz="1600">
                <a:solidFill>
                  <a:srgbClr val="FF3B4A"/>
                </a:solidFill>
                <a:latin typeface="Microsoft YaHei"/>
                <a:ea typeface="Microsoft YaHei"/>
                <a:cs typeface="Microsoft YaHei"/>
                <a:sym typeface="Microsoft YaHei"/>
              </a:defRPr>
            </a:lvl1pPr>
          </a:lstStyle>
          <a:p>
            <a:pPr/>
            <a:r>
              <a:t>这一页示意图表类信息，可用一句话表明图标的含义或者自己的观点</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18"/>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2" fill="hold">
                                  <p:stCondLst>
                                    <p:cond delay="0"/>
                                  </p:stCondLst>
                                  <p:iterate type="el" backwards="0">
                                    <p:tmAbs val="0"/>
                                  </p:iterate>
                                  <p:childTnLst>
                                    <p:set>
                                      <p:cBhvr>
                                        <p:cTn id="9" fill="hold"/>
                                        <p:tgtEl>
                                          <p:spTgt spid="129"/>
                                        </p:tgtEl>
                                        <p:attrNameLst>
                                          <p:attrName>style.visibility</p:attrName>
                                        </p:attrNameLst>
                                      </p:cBhvr>
                                      <p:to>
                                        <p:strVal val="visible"/>
                                      </p:to>
                                    </p:set>
                                  </p:childTnLst>
                                </p:cTn>
                              </p:par>
                            </p:childTnLst>
                          </p:cTn>
                        </p:par>
                        <p:par>
                          <p:cTn id="10" fill="hold">
                            <p:stCondLst>
                              <p:cond delay="0"/>
                            </p:stCondLst>
                            <p:childTnLst>
                              <p:par>
                                <p:cTn id="11" presetClass="entr" nodeType="afterEffect" presetSubtype="0" presetID="1" grpId="3" fill="hold">
                                  <p:stCondLst>
                                    <p:cond delay="0"/>
                                  </p:stCondLst>
                                  <p:iterate type="el" backwards="0">
                                    <p:tmAbs val="0"/>
                                  </p:iterate>
                                  <p:childTnLst>
                                    <p:set>
                                      <p:cBhvr>
                                        <p:cTn id="12" fill="hold"/>
                                        <p:tgtEl>
                                          <p:spTgt spid="130"/>
                                        </p:tgtEl>
                                        <p:attrNameLst>
                                          <p:attrName>style.visibility</p:attrName>
                                        </p:attrNameLst>
                                      </p:cBhvr>
                                      <p:to>
                                        <p:strVal val="visible"/>
                                      </p:to>
                                    </p:set>
                                  </p:childTnLst>
                                </p:cTn>
                              </p:par>
                            </p:childTnLst>
                          </p:cTn>
                        </p:par>
                        <p:par>
                          <p:cTn id="13" fill="hold">
                            <p:stCondLst>
                              <p:cond delay="0"/>
                            </p:stCondLst>
                            <p:childTnLst>
                              <p:par>
                                <p:cTn id="14" presetClass="entr" nodeType="afterEffect" presetSubtype="0" presetID="1" grpId="4" fill="hold">
                                  <p:stCondLst>
                                    <p:cond delay="0"/>
                                  </p:stCondLst>
                                  <p:iterate type="el" backwards="0">
                                    <p:tmAbs val="0"/>
                                  </p:iterate>
                                  <p:childTnLst>
                                    <p:set>
                                      <p:cBhvr>
                                        <p:cTn id="15" fill="hold"/>
                                        <p:tgtEl>
                                          <p:spTgt spid="13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0" presetID="1" grpId="5" fill="hold">
                                  <p:stCondLst>
                                    <p:cond delay="0"/>
                                  </p:stCondLst>
                                  <p:iterate type="el" backwards="0">
                                    <p:tmAbs val="0"/>
                                  </p:iterate>
                                  <p:childTnLst>
                                    <p:set>
                                      <p:cBhvr>
                                        <p:cTn id="19" fill="hold"/>
                                        <p:tgtEl>
                                          <p:spTgt spid="124"/>
                                        </p:tgtEl>
                                        <p:attrNameLst>
                                          <p:attrName>style.visibility</p:attrName>
                                        </p:attrNameLst>
                                      </p:cBhvr>
                                      <p:to>
                                        <p:strVal val="visible"/>
                                      </p:to>
                                    </p:set>
                                  </p:childTnLst>
                                </p:cTn>
                              </p:par>
                            </p:childTnLst>
                          </p:cTn>
                        </p:par>
                        <p:par>
                          <p:cTn id="20" fill="hold">
                            <p:stCondLst>
                              <p:cond delay="0"/>
                            </p:stCondLst>
                            <p:childTnLst>
                              <p:par>
                                <p:cTn id="21" presetClass="entr" nodeType="afterEffect" presetSubtype="0" presetID="1" grpId="6" fill="hold">
                                  <p:stCondLst>
                                    <p:cond delay="0"/>
                                  </p:stCondLst>
                                  <p:iterate type="el" backwards="0">
                                    <p:tmAbs val="0"/>
                                  </p:iterate>
                                  <p:childTnLst>
                                    <p:set>
                                      <p:cBhvr>
                                        <p:cTn id="22" fill="hold"/>
                                        <p:tgtEl>
                                          <p:spTgt spid="125"/>
                                        </p:tgtEl>
                                        <p:attrNameLst>
                                          <p:attrName>style.visibility</p:attrName>
                                        </p:attrNameLst>
                                      </p:cBhvr>
                                      <p:to>
                                        <p:strVal val="visible"/>
                                      </p:to>
                                    </p:set>
                                  </p:childTnLst>
                                </p:cTn>
                              </p:par>
                            </p:childTnLst>
                          </p:cTn>
                        </p:par>
                        <p:par>
                          <p:cTn id="23" fill="hold">
                            <p:stCondLst>
                              <p:cond delay="0"/>
                            </p:stCondLst>
                            <p:childTnLst>
                              <p:par>
                                <p:cTn id="24" presetClass="entr" nodeType="afterEffect" presetSubtype="0" presetID="1" grpId="7" fill="hold">
                                  <p:stCondLst>
                                    <p:cond delay="0"/>
                                  </p:stCondLst>
                                  <p:iterate type="el" backwards="0">
                                    <p:tmAbs val="0"/>
                                  </p:iterate>
                                  <p:childTnLst>
                                    <p:set>
                                      <p:cBhvr>
                                        <p:cTn id="25" fill="hold"/>
                                        <p:tgtEl>
                                          <p:spTgt spid="12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31" grpId="4"/>
      <p:bldP build="whole" bldLvl="1" animBg="1" rev="0" advAuto="0" spid="125" grpId="6"/>
      <p:bldP build="whole" bldLvl="1" animBg="1" rev="0" advAuto="0" spid="118" grpId="1"/>
      <p:bldP build="whole" bldLvl="1" animBg="1" rev="0" advAuto="0" spid="124" grpId="5"/>
      <p:bldP build="whole" bldLvl="1" animBg="1" rev="0" advAuto="0" spid="129" grpId="2"/>
      <p:bldP build="whole" bldLvl="1" animBg="1" rev="0" advAuto="0" spid="128" grpId="7"/>
      <p:bldP build="whole" bldLvl="1" animBg="1" rev="0" advAuto="0" spid="130" grpId="3"/>
    </p:bldLst>
  </p:timing>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Shape 137"/>
          <p:cNvSpPr/>
          <p:nvPr/>
        </p:nvSpPr>
        <p:spPr>
          <a:xfrm>
            <a:off x="1079999" y="1022849"/>
            <a:ext cx="3741739" cy="706439"/>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l" defTabSz="584200">
              <a:defRPr b="1" sz="3600">
                <a:solidFill>
                  <a:srgbClr val="383838"/>
                </a:solidFill>
                <a:latin typeface="Helvetica"/>
                <a:ea typeface="Helvetica"/>
                <a:cs typeface="Helvetica"/>
                <a:sym typeface="Helvetica"/>
              </a:defRPr>
            </a:lvl1pPr>
          </a:lstStyle>
          <a:p>
            <a:pPr/>
            <a:r>
              <a:t>可以图文结合展示</a:t>
            </a:r>
          </a:p>
        </p:txBody>
      </p:sp>
      <p:sp>
        <p:nvSpPr>
          <p:cNvPr id="138" name="Shape 138"/>
          <p:cNvSpPr/>
          <p:nvPr/>
        </p:nvSpPr>
        <p:spPr>
          <a:xfrm>
            <a:off x="1057354" y="1980000"/>
            <a:ext cx="10077292" cy="1"/>
          </a:xfrm>
          <a:prstGeom prst="line">
            <a:avLst/>
          </a:prstGeom>
          <a:ln w="38100" cap="rnd">
            <a:solidFill>
              <a:srgbClr val="959595"/>
            </a:solidFill>
            <a:custDash>
              <a:ds d="100000" sp="200000"/>
            </a:custDash>
          </a:ln>
        </p:spPr>
        <p:txBody>
          <a:bodyPr lIns="35718" tIns="35718" rIns="35718" bIns="35718" anchor="ctr"/>
          <a:lstStyle/>
          <a:p>
            <a:pPr defTabSz="584200">
              <a:defRPr sz="1600"/>
            </a:pPr>
          </a:p>
        </p:txBody>
      </p:sp>
      <p:sp>
        <p:nvSpPr>
          <p:cNvPr id="139" name="Shape 139"/>
          <p:cNvSpPr/>
          <p:nvPr/>
        </p:nvSpPr>
        <p:spPr>
          <a:xfrm>
            <a:off x="1079999" y="2520000"/>
            <a:ext cx="5236355" cy="3058319"/>
          </a:xfrm>
          <a:prstGeom prst="rect">
            <a:avLst/>
          </a:prstGeom>
          <a:ln w="3175">
            <a:miter lim="400000"/>
          </a:ln>
          <a:extLst>
            <a:ext uri="{C572A759-6A51-4108-AA02-DFA0A04FC94B}">
              <ma14:wrappingTextBoxFlag xmlns:ma14="http://schemas.microsoft.com/office/mac/drawingml/2011/main" val="1"/>
            </a:ext>
          </a:extLst>
        </p:spPr>
        <p:txBody>
          <a:bodyPr lIns="17859" tIns="17859" rIns="17859" bIns="17859">
            <a:spAutoFit/>
          </a:bodyPr>
          <a:lstStyle/>
          <a:p>
            <a:pPr marL="228600" indent="-228600" algn="just" defTabSz="292100">
              <a:lnSpc>
                <a:spcPct val="150000"/>
              </a:lnSpc>
              <a:buSzPct val="100000"/>
              <a:buChar char="•"/>
              <a:defRPr sz="2000">
                <a:latin typeface="Microsoft YaHei"/>
                <a:ea typeface="Microsoft YaHei"/>
                <a:cs typeface="Microsoft YaHei"/>
                <a:sym typeface="Microsoft YaHei"/>
              </a:defRPr>
            </a:pPr>
            <a:r>
              <a:t>PPT的形式是对内容的逻辑梳理</a:t>
            </a:r>
          </a:p>
          <a:p>
            <a:pPr lvl="1" marL="588600" indent="-228600" algn="just" defTabSz="292100">
              <a:lnSpc>
                <a:spcPct val="150000"/>
              </a:lnSpc>
              <a:buSzPct val="100000"/>
              <a:buChar char="•"/>
              <a:defRPr sz="2000">
                <a:latin typeface="Microsoft YaHei"/>
                <a:ea typeface="Microsoft YaHei"/>
                <a:cs typeface="Microsoft YaHei"/>
                <a:sym typeface="Microsoft YaHei"/>
              </a:defRPr>
            </a:pPr>
            <a:r>
              <a:t>要逻辑清晰，有结构、有重点</a:t>
            </a:r>
          </a:p>
          <a:p>
            <a:pPr lvl="1" marL="588600" indent="-228600" algn="just" defTabSz="292100">
              <a:lnSpc>
                <a:spcPct val="150000"/>
              </a:lnSpc>
              <a:buSzPct val="100000"/>
              <a:buChar char="•"/>
              <a:defRPr sz="2000">
                <a:latin typeface="Microsoft YaHei"/>
                <a:ea typeface="Microsoft YaHei"/>
                <a:cs typeface="Microsoft YaHei"/>
                <a:sym typeface="Microsoft YaHei"/>
              </a:defRPr>
            </a:pPr>
            <a:r>
              <a:t>一张图比讲半小时要效果好，如过文字较多换行也不是问题</a:t>
            </a:r>
          </a:p>
          <a:p>
            <a:pPr marL="228600" indent="-228600" algn="just" defTabSz="292100">
              <a:lnSpc>
                <a:spcPct val="150000"/>
              </a:lnSpc>
              <a:buSzPct val="100000"/>
              <a:buChar char="•"/>
              <a:defRPr sz="2000">
                <a:latin typeface="Microsoft YaHei"/>
                <a:ea typeface="Microsoft YaHei"/>
                <a:cs typeface="Microsoft YaHei"/>
                <a:sym typeface="Microsoft YaHei"/>
              </a:defRPr>
            </a:pPr>
            <a:r>
              <a:t>Keynote的数据图表功能非常好用</a:t>
            </a:r>
          </a:p>
          <a:p>
            <a:pPr marL="228600" indent="-228600" algn="just" defTabSz="292100">
              <a:lnSpc>
                <a:spcPct val="150000"/>
              </a:lnSpc>
              <a:buSzPct val="100000"/>
              <a:buChar char="•"/>
              <a:defRPr sz="2000">
                <a:latin typeface="Microsoft YaHei"/>
                <a:ea typeface="Microsoft YaHei"/>
                <a:cs typeface="Microsoft YaHei"/>
                <a:sym typeface="Microsoft YaHei"/>
              </a:defRPr>
            </a:pPr>
            <a:r>
              <a:t>可添加必要的解释说明文字</a:t>
            </a:r>
          </a:p>
        </p:txBody>
      </p:sp>
      <p:sp>
        <p:nvSpPr>
          <p:cNvPr id="140" name="Shape 140"/>
          <p:cNvSpPr/>
          <p:nvPr/>
        </p:nvSpPr>
        <p:spPr>
          <a:xfrm>
            <a:off x="8433194" y="5496014"/>
            <a:ext cx="1876004" cy="266701"/>
          </a:xfrm>
          <a:prstGeom prst="rect">
            <a:avLst/>
          </a:prstGeom>
          <a:ln w="3175">
            <a:miter lim="400000"/>
          </a:ln>
          <a:extLst>
            <a:ext uri="{C572A759-6A51-4108-AA02-DFA0A04FC94B}">
              <ma14:wrappingTextBoxFlag xmlns:ma14="http://schemas.microsoft.com/office/mac/drawingml/2011/main" val="1"/>
            </a:ext>
          </a:extLst>
        </p:spPr>
        <p:txBody>
          <a:bodyPr wrap="none" lIns="25400" tIns="25400" rIns="25400" bIns="25400" anchor="ctr">
            <a:spAutoFit/>
          </a:bodyPr>
          <a:lstStyle/>
          <a:p>
            <a:pPr lvl="1" indent="0" defTabSz="292100">
              <a:lnSpc>
                <a:spcPct val="150000"/>
              </a:lnSpc>
              <a:defRPr sz="1200">
                <a:solidFill>
                  <a:srgbClr val="7C7C7C"/>
                </a:solidFill>
                <a:latin typeface="Microsoft YaHei"/>
                <a:ea typeface="Microsoft YaHei"/>
                <a:cs typeface="Microsoft YaHei"/>
                <a:sym typeface="Microsoft YaHei"/>
              </a:defRPr>
            </a:pPr>
            <a:r>
              <a:t>该统计截止2016年3月17日</a:t>
            </a:r>
          </a:p>
        </p:txBody>
      </p:sp>
      <p:graphicFrame>
        <p:nvGraphicFramePr>
          <p:cNvPr id="141" name="Chart 141"/>
          <p:cNvGraphicFramePr/>
          <p:nvPr/>
        </p:nvGraphicFramePr>
        <p:xfrm>
          <a:off x="7949986" y="2416543"/>
          <a:ext cx="2842420" cy="2842420"/>
        </p:xfrm>
        <a:graphic xmlns:a="http://schemas.openxmlformats.org/drawingml/2006/main">
          <a:graphicData uri="http://schemas.openxmlformats.org/drawingml/2006/chart">
            <c:chart xmlns:c="http://schemas.openxmlformats.org/drawingml/2006/chart" r:id="rId2"/>
          </a:graphicData>
        </a:graphic>
      </p:graphicFrame>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3" name="Shape 143"/>
          <p:cNvSpPr/>
          <p:nvPr/>
        </p:nvSpPr>
        <p:spPr>
          <a:xfrm>
            <a:off x="7315090" y="3484409"/>
            <a:ext cx="3933038" cy="2419406"/>
          </a:xfrm>
          <a:prstGeom prst="roundRect">
            <a:avLst>
              <a:gd name="adj" fmla="val 3150"/>
            </a:avLst>
          </a:prstGeom>
          <a:solidFill>
            <a:srgbClr val="EBEAED"/>
          </a:solidFill>
          <a:ln w="12700">
            <a:solidFill>
              <a:srgbClr val="A9A9A9"/>
            </a:solidFill>
            <a:prstDash val="sysDot"/>
            <a:miter lim="400000"/>
          </a:ln>
        </p:spPr>
        <p:txBody>
          <a:bodyPr lIns="0" tIns="0" rIns="0" bIns="0" anchor="ctr"/>
          <a:lstStyle/>
          <a:p>
            <a:pPr defTabSz="584200">
              <a:defRPr sz="900">
                <a:solidFill>
                  <a:srgbClr val="383838"/>
                </a:solidFill>
                <a:latin typeface="Microsoft YaHei"/>
                <a:ea typeface="Microsoft YaHei"/>
                <a:cs typeface="Microsoft YaHei"/>
                <a:sym typeface="Microsoft YaHei"/>
              </a:defRPr>
            </a:pPr>
          </a:p>
        </p:txBody>
      </p:sp>
      <p:sp>
        <p:nvSpPr>
          <p:cNvPr id="144" name="Shape 144"/>
          <p:cNvSpPr/>
          <p:nvPr/>
        </p:nvSpPr>
        <p:spPr>
          <a:xfrm>
            <a:off x="1079999" y="3484409"/>
            <a:ext cx="6107221" cy="2419406"/>
          </a:xfrm>
          <a:prstGeom prst="roundRect">
            <a:avLst>
              <a:gd name="adj" fmla="val 3150"/>
            </a:avLst>
          </a:prstGeom>
          <a:solidFill>
            <a:srgbClr val="EBEAED"/>
          </a:solidFill>
          <a:ln w="12700">
            <a:solidFill>
              <a:srgbClr val="A9A9A9"/>
            </a:solidFill>
            <a:prstDash val="sysDot"/>
            <a:miter lim="400000"/>
          </a:ln>
        </p:spPr>
        <p:txBody>
          <a:bodyPr lIns="0" tIns="0" rIns="0" bIns="0" anchor="ctr"/>
          <a:lstStyle/>
          <a:p>
            <a:pPr defTabSz="584200">
              <a:defRPr sz="900">
                <a:solidFill>
                  <a:srgbClr val="383838"/>
                </a:solidFill>
                <a:latin typeface="Microsoft YaHei"/>
                <a:ea typeface="Microsoft YaHei"/>
                <a:cs typeface="Microsoft YaHei"/>
                <a:sym typeface="Microsoft YaHei"/>
              </a:defRPr>
            </a:pPr>
          </a:p>
        </p:txBody>
      </p:sp>
      <p:sp>
        <p:nvSpPr>
          <p:cNvPr id="145" name="Shape 145"/>
          <p:cNvSpPr/>
          <p:nvPr/>
        </p:nvSpPr>
        <p:spPr>
          <a:xfrm>
            <a:off x="1117050" y="4694111"/>
            <a:ext cx="9957900" cy="1"/>
          </a:xfrm>
          <a:prstGeom prst="line">
            <a:avLst/>
          </a:prstGeom>
          <a:ln w="38100">
            <a:solidFill>
              <a:srgbClr val="D4D4D4"/>
            </a:solidFill>
            <a:prstDash val="sysDot"/>
            <a:miter lim="400000"/>
            <a:tailEnd type="stealth"/>
          </a:ln>
        </p:spPr>
        <p:txBody>
          <a:bodyPr lIns="35718" tIns="35718" rIns="35718" bIns="35718" anchor="ctr"/>
          <a:lstStyle/>
          <a:p>
            <a:pPr defTabSz="584200">
              <a:defRPr sz="1600"/>
            </a:pPr>
          </a:p>
        </p:txBody>
      </p:sp>
      <p:sp>
        <p:nvSpPr>
          <p:cNvPr id="146" name="Shape 146"/>
          <p:cNvSpPr/>
          <p:nvPr/>
        </p:nvSpPr>
        <p:spPr>
          <a:xfrm>
            <a:off x="1262208" y="4564911"/>
            <a:ext cx="540001" cy="288001"/>
          </a:xfrm>
          <a:prstGeom prst="roundRect">
            <a:avLst>
              <a:gd name="adj" fmla="val 31250"/>
            </a:avLst>
          </a:prstGeom>
          <a:solidFill>
            <a:srgbClr val="FFFFFF"/>
          </a:solidFill>
          <a:ln w="38100">
            <a:solidFill>
              <a:srgbClr val="9F2630"/>
            </a:solidFill>
            <a:miter lim="400000"/>
          </a:ln>
          <a:extLst>
            <a:ext uri="{C572A759-6A51-4108-AA02-DFA0A04FC94B}">
              <ma14:wrappingTextBoxFlag xmlns:ma14="http://schemas.microsoft.com/office/mac/drawingml/2011/main" val="1"/>
            </a:ext>
          </a:extLst>
        </p:spPr>
        <p:txBody>
          <a:bodyPr lIns="0" tIns="0" rIns="0" bIns="0" anchor="ctr"/>
          <a:lstStyle>
            <a:lvl1pPr defTabSz="584200">
              <a:defRPr sz="900">
                <a:solidFill>
                  <a:srgbClr val="383838"/>
                </a:solidFill>
                <a:latin typeface="Microsoft YaHei"/>
                <a:ea typeface="Microsoft YaHei"/>
                <a:cs typeface="Microsoft YaHei"/>
                <a:sym typeface="Microsoft YaHei"/>
              </a:defRPr>
            </a:lvl1pPr>
          </a:lstStyle>
          <a:p>
            <a:pPr/>
            <a:r>
              <a:t>2015</a:t>
            </a:r>
          </a:p>
        </p:txBody>
      </p:sp>
      <p:sp>
        <p:nvSpPr>
          <p:cNvPr id="147" name="Shape 147"/>
          <p:cNvSpPr/>
          <p:nvPr/>
        </p:nvSpPr>
        <p:spPr>
          <a:xfrm>
            <a:off x="1213541" y="3645901"/>
            <a:ext cx="2520157" cy="881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83" y="0"/>
                </a:moveTo>
                <a:cubicBezTo>
                  <a:pt x="440" y="0"/>
                  <a:pt x="0" y="1258"/>
                  <a:pt x="0" y="2812"/>
                </a:cubicBezTo>
                <a:lnTo>
                  <a:pt x="0" y="13077"/>
                </a:lnTo>
                <a:cubicBezTo>
                  <a:pt x="0" y="14631"/>
                  <a:pt x="440" y="15889"/>
                  <a:pt x="983" y="15889"/>
                </a:cubicBezTo>
                <a:lnTo>
                  <a:pt x="5732" y="15889"/>
                </a:lnTo>
                <a:lnTo>
                  <a:pt x="4004" y="21600"/>
                </a:lnTo>
                <a:lnTo>
                  <a:pt x="9198" y="15889"/>
                </a:lnTo>
                <a:lnTo>
                  <a:pt x="20614" y="15889"/>
                </a:lnTo>
                <a:cubicBezTo>
                  <a:pt x="21157" y="15889"/>
                  <a:pt x="21600" y="14631"/>
                  <a:pt x="21600" y="13077"/>
                </a:cubicBezTo>
                <a:lnTo>
                  <a:pt x="21600" y="2812"/>
                </a:lnTo>
                <a:cubicBezTo>
                  <a:pt x="21600" y="1258"/>
                  <a:pt x="21157" y="0"/>
                  <a:pt x="20614" y="0"/>
                </a:cubicBezTo>
                <a:lnTo>
                  <a:pt x="983" y="0"/>
                </a:lnTo>
                <a:close/>
              </a:path>
            </a:pathLst>
          </a:custGeom>
          <a:solidFill>
            <a:srgbClr val="9F2630"/>
          </a:solidFill>
          <a:ln w="3175">
            <a:miter lim="400000"/>
          </a:ln>
          <a:extLst>
            <a:ext uri="{C572A759-6A51-4108-AA02-DFA0A04FC94B}">
              <ma14:wrappingTextBoxFlag xmlns:ma14="http://schemas.microsoft.com/office/mac/drawingml/2011/main" val="1"/>
            </a:ext>
          </a:extLst>
        </p:spPr>
        <p:txBody>
          <a:bodyPr lIns="88900" tIns="88900" rIns="88900" bIns="88900" anchor="ctr"/>
          <a:lstStyle>
            <a:lvl1pPr defTabSz="584200">
              <a:defRPr sz="1200">
                <a:solidFill>
                  <a:srgbClr val="FFFFFF"/>
                </a:solidFill>
                <a:latin typeface="Microsoft YaHei"/>
                <a:ea typeface="Microsoft YaHei"/>
                <a:cs typeface="Microsoft YaHei"/>
                <a:sym typeface="Microsoft YaHei"/>
              </a:defRPr>
            </a:lvl1pPr>
          </a:lstStyle>
          <a:p>
            <a:pPr/>
            <a:r>
              <a:t>启动项目，巴拉巴拉</a:t>
            </a:r>
          </a:p>
        </p:txBody>
      </p:sp>
      <p:sp>
        <p:nvSpPr>
          <p:cNvPr id="148" name="Shape 148"/>
          <p:cNvSpPr/>
          <p:nvPr/>
        </p:nvSpPr>
        <p:spPr>
          <a:xfrm>
            <a:off x="3298571" y="4857705"/>
            <a:ext cx="2520157" cy="869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30" y="0"/>
                </a:moveTo>
                <a:lnTo>
                  <a:pt x="5181" y="5494"/>
                </a:lnTo>
                <a:lnTo>
                  <a:pt x="983" y="5494"/>
                </a:lnTo>
                <a:cubicBezTo>
                  <a:pt x="440" y="5494"/>
                  <a:pt x="0" y="6769"/>
                  <a:pt x="0" y="8344"/>
                </a:cubicBezTo>
                <a:lnTo>
                  <a:pt x="0" y="18750"/>
                </a:lnTo>
                <a:cubicBezTo>
                  <a:pt x="0" y="20325"/>
                  <a:pt x="440" y="21600"/>
                  <a:pt x="983" y="21600"/>
                </a:cubicBezTo>
                <a:lnTo>
                  <a:pt x="20614" y="21600"/>
                </a:lnTo>
                <a:cubicBezTo>
                  <a:pt x="21157" y="21600"/>
                  <a:pt x="21600" y="20325"/>
                  <a:pt x="21600" y="18750"/>
                </a:cubicBezTo>
                <a:lnTo>
                  <a:pt x="21600" y="8344"/>
                </a:lnTo>
                <a:cubicBezTo>
                  <a:pt x="21600" y="6769"/>
                  <a:pt x="21157" y="5494"/>
                  <a:pt x="20614" y="5494"/>
                </a:cubicBezTo>
                <a:lnTo>
                  <a:pt x="9052" y="5494"/>
                </a:lnTo>
                <a:lnTo>
                  <a:pt x="3330" y="0"/>
                </a:lnTo>
                <a:close/>
              </a:path>
            </a:pathLst>
          </a:custGeom>
          <a:solidFill>
            <a:srgbClr val="5CA235"/>
          </a:solidFill>
          <a:ln w="3175">
            <a:miter lim="400000"/>
          </a:ln>
          <a:extLst>
            <a:ext uri="{C572A759-6A51-4108-AA02-DFA0A04FC94B}">
              <ma14:wrappingTextBoxFlag xmlns:ma14="http://schemas.microsoft.com/office/mac/drawingml/2011/main" val="1"/>
            </a:ext>
          </a:extLst>
        </p:spPr>
        <p:txBody>
          <a:bodyPr lIns="88900" tIns="88900" rIns="88900" bIns="88900" anchor="ctr"/>
          <a:lstStyle>
            <a:lvl1pPr defTabSz="584200">
              <a:defRPr sz="1200">
                <a:solidFill>
                  <a:srgbClr val="FFFFFF"/>
                </a:solidFill>
                <a:latin typeface="Microsoft YaHei"/>
                <a:ea typeface="Microsoft YaHei"/>
                <a:cs typeface="Microsoft YaHei"/>
                <a:sym typeface="Microsoft YaHei"/>
              </a:defRPr>
            </a:lvl1pPr>
          </a:lstStyle>
          <a:p>
            <a:pPr/>
            <a:r>
              <a:t>出版上线，运营目标xxxx</a:t>
            </a:r>
          </a:p>
        </p:txBody>
      </p:sp>
      <p:sp>
        <p:nvSpPr>
          <p:cNvPr id="149" name="Shape 149"/>
          <p:cNvSpPr/>
          <p:nvPr/>
        </p:nvSpPr>
        <p:spPr>
          <a:xfrm>
            <a:off x="7520952" y="4857705"/>
            <a:ext cx="2520157" cy="869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30" y="0"/>
                </a:moveTo>
                <a:lnTo>
                  <a:pt x="5181" y="5494"/>
                </a:lnTo>
                <a:lnTo>
                  <a:pt x="983" y="5494"/>
                </a:lnTo>
                <a:cubicBezTo>
                  <a:pt x="440" y="5494"/>
                  <a:pt x="0" y="6769"/>
                  <a:pt x="0" y="8344"/>
                </a:cubicBezTo>
                <a:lnTo>
                  <a:pt x="0" y="18750"/>
                </a:lnTo>
                <a:cubicBezTo>
                  <a:pt x="0" y="20325"/>
                  <a:pt x="440" y="21600"/>
                  <a:pt x="983" y="21600"/>
                </a:cubicBezTo>
                <a:lnTo>
                  <a:pt x="20614" y="21600"/>
                </a:lnTo>
                <a:cubicBezTo>
                  <a:pt x="21157" y="21600"/>
                  <a:pt x="21600" y="20325"/>
                  <a:pt x="21600" y="18750"/>
                </a:cubicBezTo>
                <a:lnTo>
                  <a:pt x="21600" y="8344"/>
                </a:lnTo>
                <a:cubicBezTo>
                  <a:pt x="21600" y="6769"/>
                  <a:pt x="21157" y="5494"/>
                  <a:pt x="20614" y="5494"/>
                </a:cubicBezTo>
                <a:lnTo>
                  <a:pt x="9052" y="5494"/>
                </a:lnTo>
                <a:lnTo>
                  <a:pt x="3330" y="0"/>
                </a:lnTo>
                <a:close/>
              </a:path>
            </a:pathLst>
          </a:custGeom>
          <a:solidFill>
            <a:srgbClr val="7A7A7A"/>
          </a:solidFill>
          <a:ln w="3175">
            <a:miter lim="400000"/>
          </a:ln>
          <a:extLst>
            <a:ext uri="{C572A759-6A51-4108-AA02-DFA0A04FC94B}">
              <ma14:wrappingTextBoxFlag xmlns:ma14="http://schemas.microsoft.com/office/mac/drawingml/2011/main" val="1"/>
            </a:ext>
          </a:extLst>
        </p:spPr>
        <p:txBody>
          <a:bodyPr lIns="88900" tIns="88900" rIns="88900" bIns="88900" anchor="ctr"/>
          <a:lstStyle>
            <a:lvl1pPr defTabSz="584200">
              <a:defRPr sz="1200">
                <a:solidFill>
                  <a:srgbClr val="FFFFFF"/>
                </a:solidFill>
                <a:latin typeface="Microsoft YaHei"/>
                <a:ea typeface="Microsoft YaHei"/>
                <a:cs typeface="Microsoft YaHei"/>
                <a:sym typeface="Microsoft YaHei"/>
              </a:defRPr>
            </a:lvl1pPr>
          </a:lstStyle>
          <a:p>
            <a:pPr/>
            <a:r>
              <a:t>实在编不出什么内容了</a:t>
            </a:r>
          </a:p>
        </p:txBody>
      </p:sp>
      <p:sp>
        <p:nvSpPr>
          <p:cNvPr id="150" name="Shape 150"/>
          <p:cNvSpPr/>
          <p:nvPr/>
        </p:nvSpPr>
        <p:spPr>
          <a:xfrm>
            <a:off x="3327658" y="4564911"/>
            <a:ext cx="540001" cy="288001"/>
          </a:xfrm>
          <a:prstGeom prst="roundRect">
            <a:avLst>
              <a:gd name="adj" fmla="val 31250"/>
            </a:avLst>
          </a:prstGeom>
          <a:solidFill>
            <a:srgbClr val="FFFFFF"/>
          </a:solidFill>
          <a:ln w="38100">
            <a:solidFill>
              <a:srgbClr val="5CA235"/>
            </a:solidFill>
            <a:miter lim="400000"/>
          </a:ln>
          <a:extLst>
            <a:ext uri="{C572A759-6A51-4108-AA02-DFA0A04FC94B}">
              <ma14:wrappingTextBoxFlag xmlns:ma14="http://schemas.microsoft.com/office/mac/drawingml/2011/main" val="1"/>
            </a:ext>
          </a:extLst>
        </p:spPr>
        <p:txBody>
          <a:bodyPr lIns="0" tIns="0" rIns="0" bIns="0" anchor="ctr"/>
          <a:lstStyle>
            <a:lvl1pPr defTabSz="584200">
              <a:defRPr sz="900">
                <a:solidFill>
                  <a:srgbClr val="383838"/>
                </a:solidFill>
                <a:latin typeface="Microsoft YaHei"/>
                <a:ea typeface="Microsoft YaHei"/>
                <a:cs typeface="Microsoft YaHei"/>
                <a:sym typeface="Microsoft YaHei"/>
              </a:defRPr>
            </a:lvl1pPr>
          </a:lstStyle>
          <a:p>
            <a:pPr/>
            <a:r>
              <a:t>2016H1</a:t>
            </a:r>
          </a:p>
        </p:txBody>
      </p:sp>
      <p:sp>
        <p:nvSpPr>
          <p:cNvPr id="151" name="Shape 151"/>
          <p:cNvSpPr/>
          <p:nvPr/>
        </p:nvSpPr>
        <p:spPr>
          <a:xfrm>
            <a:off x="5393108" y="4564911"/>
            <a:ext cx="540001" cy="288001"/>
          </a:xfrm>
          <a:prstGeom prst="roundRect">
            <a:avLst>
              <a:gd name="adj" fmla="val 31250"/>
            </a:avLst>
          </a:prstGeom>
          <a:solidFill>
            <a:srgbClr val="FFFFFF"/>
          </a:solidFill>
          <a:ln w="38100">
            <a:solidFill>
              <a:srgbClr val="787878"/>
            </a:solidFill>
            <a:miter lim="400000"/>
          </a:ln>
          <a:extLst>
            <a:ext uri="{C572A759-6A51-4108-AA02-DFA0A04FC94B}">
              <ma14:wrappingTextBoxFlag xmlns:ma14="http://schemas.microsoft.com/office/mac/drawingml/2011/main" val="1"/>
            </a:ext>
          </a:extLst>
        </p:spPr>
        <p:txBody>
          <a:bodyPr lIns="0" tIns="0" rIns="0" bIns="0" anchor="ctr"/>
          <a:lstStyle>
            <a:lvl1pPr defTabSz="584200">
              <a:defRPr sz="900">
                <a:solidFill>
                  <a:srgbClr val="383838"/>
                </a:solidFill>
                <a:latin typeface="Microsoft YaHei"/>
                <a:ea typeface="Microsoft YaHei"/>
                <a:cs typeface="Microsoft YaHei"/>
                <a:sym typeface="Microsoft YaHei"/>
              </a:defRPr>
            </a:lvl1pPr>
          </a:lstStyle>
          <a:p>
            <a:pPr/>
            <a:r>
              <a:t>2016H2</a:t>
            </a:r>
          </a:p>
        </p:txBody>
      </p:sp>
      <p:sp>
        <p:nvSpPr>
          <p:cNvPr id="152" name="Shape 152"/>
          <p:cNvSpPr/>
          <p:nvPr/>
        </p:nvSpPr>
        <p:spPr>
          <a:xfrm>
            <a:off x="7458557" y="4564911"/>
            <a:ext cx="540001" cy="288001"/>
          </a:xfrm>
          <a:prstGeom prst="roundRect">
            <a:avLst>
              <a:gd name="adj" fmla="val 31250"/>
            </a:avLst>
          </a:prstGeom>
          <a:solidFill>
            <a:srgbClr val="FFFFFF"/>
          </a:solidFill>
          <a:ln w="38100">
            <a:solidFill>
              <a:srgbClr val="787878"/>
            </a:solidFill>
            <a:miter lim="400000"/>
          </a:ln>
          <a:extLst>
            <a:ext uri="{C572A759-6A51-4108-AA02-DFA0A04FC94B}">
              <ma14:wrappingTextBoxFlag xmlns:ma14="http://schemas.microsoft.com/office/mac/drawingml/2011/main" val="1"/>
            </a:ext>
          </a:extLst>
        </p:spPr>
        <p:txBody>
          <a:bodyPr lIns="0" tIns="0" rIns="0" bIns="0" anchor="ctr"/>
          <a:lstStyle>
            <a:lvl1pPr defTabSz="584200">
              <a:defRPr sz="900">
                <a:solidFill>
                  <a:srgbClr val="383838"/>
                </a:solidFill>
                <a:latin typeface="Microsoft YaHei"/>
                <a:ea typeface="Microsoft YaHei"/>
                <a:cs typeface="Microsoft YaHei"/>
                <a:sym typeface="Microsoft YaHei"/>
              </a:defRPr>
            </a:lvl1pPr>
          </a:lstStyle>
          <a:p>
            <a:pPr/>
            <a:r>
              <a:t>2017</a:t>
            </a:r>
          </a:p>
        </p:txBody>
      </p:sp>
      <p:sp>
        <p:nvSpPr>
          <p:cNvPr id="153" name="Shape 153"/>
          <p:cNvSpPr/>
          <p:nvPr/>
        </p:nvSpPr>
        <p:spPr>
          <a:xfrm>
            <a:off x="9524007" y="4564911"/>
            <a:ext cx="540001" cy="288001"/>
          </a:xfrm>
          <a:prstGeom prst="roundRect">
            <a:avLst>
              <a:gd name="adj" fmla="val 31250"/>
            </a:avLst>
          </a:prstGeom>
          <a:solidFill>
            <a:srgbClr val="FFFFFF"/>
          </a:solidFill>
          <a:ln w="38100">
            <a:solidFill>
              <a:srgbClr val="787878"/>
            </a:solidFill>
            <a:miter lim="400000"/>
          </a:ln>
          <a:extLst>
            <a:ext uri="{C572A759-6A51-4108-AA02-DFA0A04FC94B}">
              <ma14:wrappingTextBoxFlag xmlns:ma14="http://schemas.microsoft.com/office/mac/drawingml/2011/main" val="1"/>
            </a:ext>
          </a:extLst>
        </p:spPr>
        <p:txBody>
          <a:bodyPr lIns="0" tIns="0" rIns="0" bIns="0" anchor="ctr"/>
          <a:lstStyle>
            <a:lvl1pPr defTabSz="584200">
              <a:defRPr sz="900">
                <a:solidFill>
                  <a:srgbClr val="383838"/>
                </a:solidFill>
                <a:latin typeface="Microsoft YaHei"/>
                <a:ea typeface="Microsoft YaHei"/>
                <a:cs typeface="Microsoft YaHei"/>
                <a:sym typeface="Microsoft YaHei"/>
              </a:defRPr>
            </a:lvl1pPr>
          </a:lstStyle>
          <a:p>
            <a:pPr/>
            <a:r>
              <a:t>……</a:t>
            </a:r>
          </a:p>
        </p:txBody>
      </p:sp>
      <p:sp>
        <p:nvSpPr>
          <p:cNvPr id="154" name="Shape 154"/>
          <p:cNvSpPr/>
          <p:nvPr/>
        </p:nvSpPr>
        <p:spPr>
          <a:xfrm>
            <a:off x="1079999" y="2380300"/>
            <a:ext cx="9046983" cy="769938"/>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spAutoFit/>
          </a:bodyPr>
          <a:lstStyle/>
          <a:p>
            <a:pPr marL="179999" indent="-179999" algn="l" defTabSz="584200">
              <a:lnSpc>
                <a:spcPct val="150000"/>
              </a:lnSpc>
              <a:buSzPct val="100000"/>
              <a:buChar char="•"/>
              <a:defRPr sz="1600">
                <a:solidFill>
                  <a:srgbClr val="53585F"/>
                </a:solidFill>
                <a:latin typeface="Microsoft YaHei"/>
                <a:ea typeface="Microsoft YaHei"/>
                <a:cs typeface="Microsoft YaHei"/>
                <a:sym typeface="Microsoft YaHei"/>
              </a:defRPr>
            </a:pPr>
            <a:r>
              <a:t>建议每页PPT只讲一件事情，标题出就是这件事情的摘要。比如过去半年推动了某某项目快速发展</a:t>
            </a:r>
          </a:p>
          <a:p>
            <a:pPr marL="179999" indent="-179999" algn="l" defTabSz="584200">
              <a:lnSpc>
                <a:spcPct val="150000"/>
              </a:lnSpc>
              <a:buSzPct val="100000"/>
              <a:buChar char="•"/>
              <a:defRPr sz="1600">
                <a:solidFill>
                  <a:srgbClr val="53585F"/>
                </a:solidFill>
                <a:latin typeface="Microsoft YaHei"/>
                <a:ea typeface="Microsoft YaHei"/>
                <a:cs typeface="Microsoft YaHei"/>
                <a:sym typeface="Microsoft YaHei"/>
              </a:defRPr>
            </a:pPr>
            <a:r>
              <a:t>配色原则？对比度要足够高，尤其我们几乎所有的投影仪都存在亮度不足的情况下要让受众看清楚</a:t>
            </a:r>
          </a:p>
        </p:txBody>
      </p:sp>
      <p:sp>
        <p:nvSpPr>
          <p:cNvPr id="155" name="Shape 155"/>
          <p:cNvSpPr/>
          <p:nvPr/>
        </p:nvSpPr>
        <p:spPr>
          <a:xfrm>
            <a:off x="5334922" y="3645901"/>
            <a:ext cx="2520158" cy="881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83" y="0"/>
                </a:moveTo>
                <a:cubicBezTo>
                  <a:pt x="440" y="0"/>
                  <a:pt x="0" y="1258"/>
                  <a:pt x="0" y="2812"/>
                </a:cubicBezTo>
                <a:lnTo>
                  <a:pt x="0" y="13077"/>
                </a:lnTo>
                <a:cubicBezTo>
                  <a:pt x="0" y="14631"/>
                  <a:pt x="440" y="15889"/>
                  <a:pt x="983" y="15889"/>
                </a:cubicBezTo>
                <a:lnTo>
                  <a:pt x="5732" y="15889"/>
                </a:lnTo>
                <a:lnTo>
                  <a:pt x="4004" y="21600"/>
                </a:lnTo>
                <a:lnTo>
                  <a:pt x="9198" y="15889"/>
                </a:lnTo>
                <a:lnTo>
                  <a:pt x="20614" y="15889"/>
                </a:lnTo>
                <a:cubicBezTo>
                  <a:pt x="21157" y="15889"/>
                  <a:pt x="21600" y="14631"/>
                  <a:pt x="21600" y="13077"/>
                </a:cubicBezTo>
                <a:lnTo>
                  <a:pt x="21600" y="2812"/>
                </a:lnTo>
                <a:cubicBezTo>
                  <a:pt x="21600" y="1258"/>
                  <a:pt x="21157" y="0"/>
                  <a:pt x="20614" y="0"/>
                </a:cubicBezTo>
                <a:lnTo>
                  <a:pt x="983" y="0"/>
                </a:lnTo>
                <a:close/>
              </a:path>
            </a:pathLst>
          </a:custGeom>
          <a:solidFill>
            <a:srgbClr val="7A7A7A"/>
          </a:solidFill>
          <a:ln w="3175">
            <a:miter lim="400000"/>
          </a:ln>
          <a:extLst>
            <a:ext uri="{C572A759-6A51-4108-AA02-DFA0A04FC94B}">
              <ma14:wrappingTextBoxFlag xmlns:ma14="http://schemas.microsoft.com/office/mac/drawingml/2011/main" val="1"/>
            </a:ext>
          </a:extLst>
        </p:spPr>
        <p:txBody>
          <a:bodyPr lIns="88900" tIns="88900" rIns="88900" bIns="88900" anchor="ctr"/>
          <a:lstStyle>
            <a:lvl1pPr defTabSz="584200">
              <a:defRPr sz="1200">
                <a:solidFill>
                  <a:srgbClr val="FFFFFF"/>
                </a:solidFill>
                <a:latin typeface="Microsoft YaHei"/>
                <a:ea typeface="Microsoft YaHei"/>
                <a:cs typeface="Microsoft YaHei"/>
                <a:sym typeface="Microsoft YaHei"/>
              </a:defRPr>
            </a:lvl1pPr>
          </a:lstStyle>
          <a:p>
            <a:pPr/>
            <a:r>
              <a:t>拥抱变化，组建新的团队</a:t>
            </a:r>
          </a:p>
        </p:txBody>
      </p:sp>
      <p:sp>
        <p:nvSpPr>
          <p:cNvPr id="156" name="Shape 156"/>
          <p:cNvSpPr/>
          <p:nvPr/>
        </p:nvSpPr>
        <p:spPr>
          <a:xfrm>
            <a:off x="9456304" y="3645901"/>
            <a:ext cx="2520157" cy="881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83" y="0"/>
                </a:moveTo>
                <a:cubicBezTo>
                  <a:pt x="440" y="0"/>
                  <a:pt x="0" y="1258"/>
                  <a:pt x="0" y="2812"/>
                </a:cubicBezTo>
                <a:lnTo>
                  <a:pt x="0" y="13077"/>
                </a:lnTo>
                <a:cubicBezTo>
                  <a:pt x="0" y="14631"/>
                  <a:pt x="440" y="15889"/>
                  <a:pt x="983" y="15889"/>
                </a:cubicBezTo>
                <a:lnTo>
                  <a:pt x="5732" y="15889"/>
                </a:lnTo>
                <a:lnTo>
                  <a:pt x="4004" y="21600"/>
                </a:lnTo>
                <a:lnTo>
                  <a:pt x="9198" y="15889"/>
                </a:lnTo>
                <a:lnTo>
                  <a:pt x="20614" y="15889"/>
                </a:lnTo>
                <a:cubicBezTo>
                  <a:pt x="21157" y="15889"/>
                  <a:pt x="21600" y="14631"/>
                  <a:pt x="21600" y="13077"/>
                </a:cubicBezTo>
                <a:lnTo>
                  <a:pt x="21600" y="2812"/>
                </a:lnTo>
                <a:cubicBezTo>
                  <a:pt x="21600" y="1258"/>
                  <a:pt x="21157" y="0"/>
                  <a:pt x="20614" y="0"/>
                </a:cubicBezTo>
                <a:lnTo>
                  <a:pt x="983" y="0"/>
                </a:lnTo>
                <a:close/>
              </a:path>
            </a:pathLst>
          </a:custGeom>
          <a:solidFill>
            <a:srgbClr val="7A7A7A"/>
          </a:solidFill>
          <a:ln w="3175">
            <a:miter lim="400000"/>
          </a:ln>
          <a:extLst>
            <a:ext uri="{C572A759-6A51-4108-AA02-DFA0A04FC94B}">
              <ma14:wrappingTextBoxFlag xmlns:ma14="http://schemas.microsoft.com/office/mac/drawingml/2011/main" val="1"/>
            </a:ext>
          </a:extLst>
        </p:spPr>
        <p:txBody>
          <a:bodyPr lIns="88900" tIns="88900" rIns="88900" bIns="88900" anchor="ctr"/>
          <a:lstStyle>
            <a:lvl1pPr defTabSz="584200">
              <a:defRPr sz="1200">
                <a:solidFill>
                  <a:srgbClr val="FFFFFF"/>
                </a:solidFill>
                <a:latin typeface="Microsoft YaHei"/>
                <a:ea typeface="Microsoft YaHei"/>
                <a:cs typeface="Microsoft YaHei"/>
                <a:sym typeface="Microsoft YaHei"/>
              </a:defRPr>
            </a:lvl1pPr>
          </a:lstStyle>
          <a:p>
            <a:pPr/>
            <a:r>
              <a:t>展望下未来吧</a:t>
            </a:r>
          </a:p>
        </p:txBody>
      </p:sp>
      <p:sp>
        <p:nvSpPr>
          <p:cNvPr id="157" name="Shape 157"/>
          <p:cNvSpPr/>
          <p:nvPr/>
        </p:nvSpPr>
        <p:spPr>
          <a:xfrm>
            <a:off x="1079999" y="1022849"/>
            <a:ext cx="4198939" cy="706439"/>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l" defTabSz="584200">
              <a:defRPr b="1" sz="3600">
                <a:solidFill>
                  <a:srgbClr val="383838"/>
                </a:solidFill>
                <a:latin typeface="Helvetica"/>
                <a:ea typeface="Helvetica"/>
                <a:cs typeface="Helvetica"/>
                <a:sym typeface="Helvetica"/>
              </a:defRPr>
            </a:lvl1pPr>
          </a:lstStyle>
          <a:p>
            <a:pPr/>
            <a:r>
              <a:t>上下布局的图文展示</a:t>
            </a:r>
          </a:p>
        </p:txBody>
      </p:sp>
      <p:sp>
        <p:nvSpPr>
          <p:cNvPr id="158" name="Shape 158"/>
          <p:cNvSpPr/>
          <p:nvPr/>
        </p:nvSpPr>
        <p:spPr>
          <a:xfrm>
            <a:off x="1057354" y="1980000"/>
            <a:ext cx="10077292" cy="1"/>
          </a:xfrm>
          <a:prstGeom prst="line">
            <a:avLst/>
          </a:prstGeom>
          <a:ln w="38100" cap="rnd">
            <a:solidFill>
              <a:srgbClr val="959595"/>
            </a:solidFill>
            <a:custDash>
              <a:ds d="100000" sp="200000"/>
            </a:custDash>
          </a:ln>
        </p:spPr>
        <p:txBody>
          <a:bodyPr lIns="35718" tIns="35718" rIns="35718" bIns="35718" anchor="ctr"/>
          <a:lstStyle/>
          <a:p>
            <a:pPr defTabSz="584200">
              <a:defRPr sz="1600"/>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4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xit" nodeType="clickEffect" presetSubtype="0" presetID="1" grpId="2" fill="hold">
                                  <p:stCondLst>
                                    <p:cond delay="0"/>
                                  </p:stCondLst>
                                  <p:iterate type="el" backwards="0">
                                    <p:tmAbs val="0"/>
                                  </p:iterate>
                                  <p:childTnLst>
                                    <p:set>
                                      <p:cBhvr>
                                        <p:cTn id="10" fill="hold">
                                          <p:stCondLst>
                                            <p:cond delay="0"/>
                                          </p:stCondLst>
                                        </p:cTn>
                                        <p:tgtEl>
                                          <p:spTgt spid="144"/>
                                        </p:tgtEl>
                                        <p:attrNameLst>
                                          <p:attrName>style.visibility</p:attrName>
                                        </p:attrNameLst>
                                      </p:cBhvr>
                                      <p:to>
                                        <p:strVal val="hidden"/>
                                      </p:to>
                                    </p:set>
                                  </p:childTnLst>
                                </p:cTn>
                              </p:par>
                            </p:childTnLst>
                          </p:cTn>
                        </p:par>
                        <p:par>
                          <p:cTn id="11" fill="hold">
                            <p:stCondLst>
                              <p:cond delay="0"/>
                            </p:stCondLst>
                            <p:childTnLst>
                              <p:par>
                                <p:cTn id="12" presetClass="entr" nodeType="afterEffect" presetSubtype="0" presetID="1" grpId="3" fill="hold">
                                  <p:stCondLst>
                                    <p:cond delay="0"/>
                                  </p:stCondLst>
                                  <p:iterate type="el" backwards="0">
                                    <p:tmAbs val="0"/>
                                  </p:iterate>
                                  <p:childTnLst>
                                    <p:set>
                                      <p:cBhvr>
                                        <p:cTn id="13" fill="hold"/>
                                        <p:tgtEl>
                                          <p:spTgt spid="14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4" grpId="2"/>
      <p:bldP build="whole" bldLvl="1" animBg="1" rev="0" advAuto="0" spid="143" grpId="3"/>
      <p:bldP build="whole" bldLvl="1" animBg="1" rev="0" advAuto="0" spid="144" grpId="1"/>
    </p:bldLst>
  </p:timing>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Shape 160"/>
          <p:cNvSpPr/>
          <p:nvPr/>
        </p:nvSpPr>
        <p:spPr>
          <a:xfrm>
            <a:off x="1614949" y="3054349"/>
            <a:ext cx="8962102" cy="469901"/>
          </a:xfrm>
          <a:prstGeom prst="rect">
            <a:avLst/>
          </a:prstGeom>
          <a:ln w="3175">
            <a:miter lim="400000"/>
          </a:ln>
          <a:extLst>
            <a:ext uri="{C572A759-6A51-4108-AA02-DFA0A04FC94B}">
              <ma14:wrappingTextBoxFlag xmlns:ma14="http://schemas.microsoft.com/office/mac/drawingml/2011/main" val="1"/>
            </a:ext>
          </a:extLst>
        </p:spPr>
        <p:txBody>
          <a:bodyPr lIns="25400" tIns="25400" rIns="25400" bIns="25400" anchor="ctr">
            <a:spAutoFit/>
          </a:bodyPr>
          <a:lstStyle>
            <a:lvl1pPr>
              <a:lnSpc>
                <a:spcPct val="150000"/>
              </a:lnSpc>
              <a:defRPr>
                <a:latin typeface="Microsoft YaHei"/>
                <a:ea typeface="Microsoft YaHei"/>
                <a:cs typeface="Microsoft YaHei"/>
                <a:sym typeface="Microsoft YaHei"/>
              </a:defRPr>
            </a:lvl1pPr>
          </a:lstStyle>
          <a:p>
            <a:pPr/>
            <a:r>
              <a:t>自评符合CEO的专业能力标准，请评委为我点赞</a:t>
            </a:r>
          </a:p>
        </p:txBody>
      </p:sp>
      <p:grpSp>
        <p:nvGrpSpPr>
          <p:cNvPr id="167" name="Group 167"/>
          <p:cNvGrpSpPr/>
          <p:nvPr/>
        </p:nvGrpSpPr>
        <p:grpSpPr>
          <a:xfrm>
            <a:off x="10574791" y="5965733"/>
            <a:ext cx="1440001" cy="721722"/>
            <a:chOff x="0" y="0"/>
            <a:chExt cx="1439999" cy="721721"/>
          </a:xfrm>
        </p:grpSpPr>
        <p:sp>
          <p:nvSpPr>
            <p:cNvPr id="161" name="Shape 161"/>
            <p:cNvSpPr/>
            <p:nvPr/>
          </p:nvSpPr>
          <p:spPr>
            <a:xfrm>
              <a:off x="307505" y="0"/>
              <a:ext cx="414217" cy="721722"/>
            </a:xfrm>
            <a:prstGeom prst="roundRect">
              <a:avLst>
                <a:gd name="adj" fmla="val 0"/>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162" name="Shape 162"/>
            <p:cNvSpPr/>
            <p:nvPr/>
          </p:nvSpPr>
          <p:spPr>
            <a:xfrm>
              <a:off x="718278" y="0"/>
              <a:ext cx="721722" cy="721722"/>
            </a:xfrm>
            <a:prstGeom prst="roundRect">
              <a:avLst>
                <a:gd name="adj" fmla="val 9539"/>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163" name="Shape 163"/>
            <p:cNvSpPr/>
            <p:nvPr/>
          </p:nvSpPr>
          <p:spPr>
            <a:xfrm>
              <a:off x="0" y="0"/>
              <a:ext cx="721722" cy="721722"/>
            </a:xfrm>
            <a:prstGeom prst="roundRect">
              <a:avLst>
                <a:gd name="adj" fmla="val 9539"/>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164" name="pasted-image.png"/>
            <p:cNvPicPr>
              <a:picLocks noChangeAspect="1"/>
            </p:cNvPicPr>
            <p:nvPr/>
          </p:nvPicPr>
          <p:blipFill>
            <a:blip r:embed="rId2">
              <a:extLst/>
            </a:blip>
            <a:stretch>
              <a:fillRect/>
            </a:stretch>
          </p:blipFill>
          <p:spPr>
            <a:xfrm>
              <a:off x="54197" y="159033"/>
              <a:ext cx="608738" cy="403655"/>
            </a:xfrm>
            <a:prstGeom prst="rect">
              <a:avLst/>
            </a:prstGeom>
            <a:ln w="3175" cap="flat">
              <a:noFill/>
              <a:miter lim="400000"/>
            </a:ln>
            <a:effectLst/>
          </p:spPr>
        </p:pic>
        <p:sp>
          <p:nvSpPr>
            <p:cNvPr id="165" name="Shape 165"/>
            <p:cNvSpPr/>
            <p:nvPr/>
          </p:nvSpPr>
          <p:spPr>
            <a:xfrm>
              <a:off x="720573" y="0"/>
              <a:ext cx="195151" cy="721722"/>
            </a:xfrm>
            <a:prstGeom prst="roundRect">
              <a:avLst>
                <a:gd name="adj" fmla="val 0"/>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166" name="pasted-image.png"/>
            <p:cNvPicPr>
              <a:picLocks noChangeAspect="1"/>
            </p:cNvPicPr>
            <p:nvPr/>
          </p:nvPicPr>
          <p:blipFill>
            <a:blip r:embed="rId3">
              <a:extLst/>
            </a:blip>
            <a:stretch>
              <a:fillRect/>
            </a:stretch>
          </p:blipFill>
          <p:spPr>
            <a:xfrm>
              <a:off x="817313" y="91349"/>
              <a:ext cx="528242" cy="539023"/>
            </a:xfrm>
            <a:prstGeom prst="rect">
              <a:avLst/>
            </a:prstGeom>
            <a:ln w="3175" cap="flat">
              <a:noFill/>
              <a:miter lim="400000"/>
            </a:ln>
            <a:effectLst/>
          </p:spPr>
        </p:pic>
      </p:grpSp>
      <p:sp>
        <p:nvSpPr>
          <p:cNvPr id="168" name="Shape 168"/>
          <p:cNvSpPr/>
          <p:nvPr/>
        </p:nvSpPr>
        <p:spPr>
          <a:xfrm>
            <a:off x="4616450" y="3620322"/>
            <a:ext cx="2959100" cy="266701"/>
          </a:xfrm>
          <a:prstGeom prst="rect">
            <a:avLst/>
          </a:prstGeom>
          <a:ln w="3175">
            <a:miter lim="400000"/>
          </a:ln>
          <a:extLst>
            <a:ext uri="{C572A759-6A51-4108-AA02-DFA0A04FC94B}">
              <ma14:wrappingTextBoxFlag xmlns:ma14="http://schemas.microsoft.com/office/mac/drawingml/2011/main" val="1"/>
            </a:ext>
          </a:extLst>
        </p:spPr>
        <p:txBody>
          <a:bodyPr wrap="none" lIns="25400" tIns="25400" rIns="25400" bIns="25400" anchor="ctr">
            <a:spAutoFit/>
          </a:bodyPr>
          <a:lstStyle/>
          <a:p>
            <a:pPr lvl="1" indent="0" algn="just" defTabSz="292100">
              <a:lnSpc>
                <a:spcPct val="150000"/>
              </a:lnSpc>
              <a:defRPr sz="1200">
                <a:solidFill>
                  <a:srgbClr val="7C7C7C"/>
                </a:solidFill>
                <a:latin typeface="Microsoft YaHei"/>
                <a:ea typeface="Microsoft YaHei"/>
                <a:cs typeface="Microsoft YaHei"/>
                <a:sym typeface="Microsoft YaHei"/>
              </a:defRPr>
            </a:pPr>
            <a:r>
              <a:t>重要观点或结论单页单行展示强力影响受众</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Shape 170"/>
          <p:cNvSpPr/>
          <p:nvPr/>
        </p:nvSpPr>
        <p:spPr>
          <a:xfrm>
            <a:off x="5241131" y="3000688"/>
            <a:ext cx="1709738" cy="642938"/>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defTabSz="584200">
              <a:lnSpc>
                <a:spcPct val="130000"/>
              </a:lnSpc>
              <a:defRPr sz="3200">
                <a:solidFill>
                  <a:srgbClr val="383838"/>
                </a:solidFill>
                <a:latin typeface="Microsoft YaHei"/>
                <a:ea typeface="Microsoft YaHei"/>
                <a:cs typeface="Microsoft YaHei"/>
                <a:sym typeface="Microsoft YaHei"/>
              </a:defRPr>
            </a:lvl1pPr>
          </a:lstStyle>
          <a:p>
            <a:pPr/>
            <a:r>
              <a:t>谢谢大家</a:t>
            </a:r>
          </a:p>
        </p:txBody>
      </p:sp>
      <p:grpSp>
        <p:nvGrpSpPr>
          <p:cNvPr id="177" name="Group 177"/>
          <p:cNvGrpSpPr/>
          <p:nvPr/>
        </p:nvGrpSpPr>
        <p:grpSpPr>
          <a:xfrm>
            <a:off x="10574791" y="5965733"/>
            <a:ext cx="1440001" cy="721722"/>
            <a:chOff x="0" y="0"/>
            <a:chExt cx="1439999" cy="721721"/>
          </a:xfrm>
        </p:grpSpPr>
        <p:sp>
          <p:nvSpPr>
            <p:cNvPr id="171" name="Shape 171"/>
            <p:cNvSpPr/>
            <p:nvPr/>
          </p:nvSpPr>
          <p:spPr>
            <a:xfrm>
              <a:off x="307505" y="0"/>
              <a:ext cx="414217" cy="721722"/>
            </a:xfrm>
            <a:prstGeom prst="roundRect">
              <a:avLst>
                <a:gd name="adj" fmla="val 0"/>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172" name="Shape 172"/>
            <p:cNvSpPr/>
            <p:nvPr/>
          </p:nvSpPr>
          <p:spPr>
            <a:xfrm>
              <a:off x="718278" y="0"/>
              <a:ext cx="721722" cy="721722"/>
            </a:xfrm>
            <a:prstGeom prst="roundRect">
              <a:avLst>
                <a:gd name="adj" fmla="val 9539"/>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173" name="Shape 173"/>
            <p:cNvSpPr/>
            <p:nvPr/>
          </p:nvSpPr>
          <p:spPr>
            <a:xfrm>
              <a:off x="0" y="0"/>
              <a:ext cx="721722" cy="721722"/>
            </a:xfrm>
            <a:prstGeom prst="roundRect">
              <a:avLst>
                <a:gd name="adj" fmla="val 9539"/>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174" name="pasted-image.png"/>
            <p:cNvPicPr>
              <a:picLocks noChangeAspect="1"/>
            </p:cNvPicPr>
            <p:nvPr/>
          </p:nvPicPr>
          <p:blipFill>
            <a:blip r:embed="rId2">
              <a:extLst/>
            </a:blip>
            <a:stretch>
              <a:fillRect/>
            </a:stretch>
          </p:blipFill>
          <p:spPr>
            <a:xfrm>
              <a:off x="54197" y="159033"/>
              <a:ext cx="608738" cy="403655"/>
            </a:xfrm>
            <a:prstGeom prst="rect">
              <a:avLst/>
            </a:prstGeom>
            <a:ln w="3175" cap="flat">
              <a:noFill/>
              <a:miter lim="400000"/>
            </a:ln>
            <a:effectLst/>
          </p:spPr>
        </p:pic>
        <p:sp>
          <p:nvSpPr>
            <p:cNvPr id="175" name="Shape 175"/>
            <p:cNvSpPr/>
            <p:nvPr/>
          </p:nvSpPr>
          <p:spPr>
            <a:xfrm>
              <a:off x="720573" y="0"/>
              <a:ext cx="195151" cy="721722"/>
            </a:xfrm>
            <a:prstGeom prst="roundRect">
              <a:avLst>
                <a:gd name="adj" fmla="val 0"/>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176" name="pasted-image.png"/>
            <p:cNvPicPr>
              <a:picLocks noChangeAspect="1"/>
            </p:cNvPicPr>
            <p:nvPr/>
          </p:nvPicPr>
          <p:blipFill>
            <a:blip r:embed="rId3">
              <a:extLst/>
            </a:blip>
            <a:stretch>
              <a:fillRect/>
            </a:stretch>
          </p:blipFill>
          <p:spPr>
            <a:xfrm>
              <a:off x="817313" y="91349"/>
              <a:ext cx="528242" cy="539023"/>
            </a:xfrm>
            <a:prstGeom prst="rect">
              <a:avLst/>
            </a:prstGeom>
            <a:ln w="3175" cap="flat">
              <a:noFill/>
              <a:miter lim="400000"/>
            </a:ln>
            <a:effectLst/>
          </p:spPr>
        </p:pic>
      </p:gr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hape 179"/>
          <p:cNvSpPr/>
          <p:nvPr/>
        </p:nvSpPr>
        <p:spPr>
          <a:xfrm>
            <a:off x="4455327" y="2678599"/>
            <a:ext cx="5631757" cy="1168401"/>
          </a:xfrm>
          <a:prstGeom prst="rect">
            <a:avLst/>
          </a:prstGeom>
          <a:ln w="3175">
            <a:miter lim="400000"/>
          </a:ln>
          <a:extLst>
            <a:ext uri="{C572A759-6A51-4108-AA02-DFA0A04FC94B}">
              <ma14:wrappingTextBoxFlag xmlns:ma14="http://schemas.microsoft.com/office/mac/drawingml/2011/main" val="1"/>
            </a:ext>
          </a:extLst>
        </p:spPr>
        <p:txBody>
          <a:bodyPr wrap="none" lIns="25400" tIns="25400" rIns="25400" bIns="25400" anchor="ctr">
            <a:spAutoFit/>
          </a:bodyPr>
          <a:lstStyle/>
          <a:p>
            <a:pPr lvl="1" marL="228600" indent="-228600" algn="l" defTabSz="292100">
              <a:lnSpc>
                <a:spcPct val="150000"/>
              </a:lnSpc>
              <a:buClr>
                <a:srgbClr val="FF3B4A"/>
              </a:buClr>
              <a:buSzPct val="100000"/>
              <a:buChar char="•"/>
              <a:defRPr sz="1600">
                <a:latin typeface="Microsoft YaHei"/>
                <a:ea typeface="Microsoft YaHei"/>
                <a:cs typeface="Microsoft YaHei"/>
                <a:sym typeface="Microsoft YaHei"/>
              </a:defRPr>
            </a:pPr>
            <a:r>
              <a:t>该模板由技术学院提供，</a:t>
            </a:r>
            <a:r>
              <a:rPr>
                <a:solidFill>
                  <a:srgbClr val="FF3B4A"/>
                </a:solidFill>
              </a:rPr>
              <a:t>使用时可删除这一页</a:t>
            </a:r>
          </a:p>
          <a:p>
            <a:pPr lvl="1" marL="228600" indent="-228600" algn="l" defTabSz="292100">
              <a:lnSpc>
                <a:spcPct val="150000"/>
              </a:lnSpc>
              <a:buClr>
                <a:srgbClr val="000000"/>
              </a:buClr>
              <a:buSzPct val="100000"/>
              <a:buChar char="•"/>
              <a:defRPr sz="1600">
                <a:latin typeface="Microsoft YaHei"/>
                <a:ea typeface="Microsoft YaHei"/>
                <a:cs typeface="Microsoft YaHei"/>
                <a:sym typeface="Microsoft YaHei"/>
              </a:defRPr>
            </a:pPr>
            <a:r>
              <a:t>可微信扫描右侧二维码关注美团点评技术团队微信公众账号</a:t>
            </a:r>
          </a:p>
          <a:p>
            <a:pPr lvl="1" marL="228600" indent="-228600" algn="l" defTabSz="292100">
              <a:lnSpc>
                <a:spcPct val="150000"/>
              </a:lnSpc>
              <a:buSzPct val="100000"/>
              <a:buChar char="•"/>
              <a:defRPr sz="1600">
                <a:latin typeface="Microsoft YaHei"/>
                <a:ea typeface="Microsoft YaHei"/>
                <a:cs typeface="Microsoft YaHei"/>
                <a:sym typeface="Microsoft YaHei"/>
              </a:defRPr>
            </a:pPr>
            <a:r>
              <a:t>欢迎访问 </a:t>
            </a:r>
            <a:r>
              <a:rPr u="sng">
                <a:hlinkClick r:id="rId2" invalidUrl="" action="" tgtFrame="" tooltip="" history="1" highlightClick="0" endSnd="0"/>
              </a:rPr>
              <a:t>http://mit.sankuai.com</a:t>
            </a:r>
            <a:r>
              <a:t> 了解技术学院</a:t>
            </a:r>
          </a:p>
        </p:txBody>
      </p:sp>
      <p:pic>
        <p:nvPicPr>
          <p:cNvPr id="180" name="qrcode_for_gh_96d37a04e9bf_1280.jpg"/>
          <p:cNvPicPr>
            <a:picLocks noChangeAspect="0"/>
          </p:cNvPicPr>
          <p:nvPr/>
        </p:nvPicPr>
        <p:blipFill>
          <a:blip r:embed="rId3">
            <a:extLst/>
          </a:blip>
          <a:stretch>
            <a:fillRect/>
          </a:stretch>
        </p:blipFill>
        <p:spPr>
          <a:xfrm>
            <a:off x="2507645" y="2362799"/>
            <a:ext cx="1800001" cy="1800001"/>
          </a:xfrm>
          <a:prstGeom prst="rect">
            <a:avLst/>
          </a:prstGeom>
          <a:ln w="3175">
            <a:miter lim="400000"/>
          </a:ln>
        </p:spPr>
      </p:pic>
      <p:grpSp>
        <p:nvGrpSpPr>
          <p:cNvPr id="187" name="Group 187"/>
          <p:cNvGrpSpPr/>
          <p:nvPr/>
        </p:nvGrpSpPr>
        <p:grpSpPr>
          <a:xfrm>
            <a:off x="10574791" y="5965733"/>
            <a:ext cx="1440001" cy="721722"/>
            <a:chOff x="0" y="0"/>
            <a:chExt cx="1439999" cy="721721"/>
          </a:xfrm>
        </p:grpSpPr>
        <p:sp>
          <p:nvSpPr>
            <p:cNvPr id="181" name="Shape 181"/>
            <p:cNvSpPr/>
            <p:nvPr/>
          </p:nvSpPr>
          <p:spPr>
            <a:xfrm>
              <a:off x="307505" y="0"/>
              <a:ext cx="414217" cy="721722"/>
            </a:xfrm>
            <a:prstGeom prst="roundRect">
              <a:avLst>
                <a:gd name="adj" fmla="val 0"/>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182" name="Shape 182"/>
            <p:cNvSpPr/>
            <p:nvPr/>
          </p:nvSpPr>
          <p:spPr>
            <a:xfrm>
              <a:off x="718278" y="0"/>
              <a:ext cx="721722" cy="721722"/>
            </a:xfrm>
            <a:prstGeom prst="roundRect">
              <a:avLst>
                <a:gd name="adj" fmla="val 9539"/>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183" name="Shape 183"/>
            <p:cNvSpPr/>
            <p:nvPr/>
          </p:nvSpPr>
          <p:spPr>
            <a:xfrm>
              <a:off x="0" y="0"/>
              <a:ext cx="721722" cy="721722"/>
            </a:xfrm>
            <a:prstGeom prst="roundRect">
              <a:avLst>
                <a:gd name="adj" fmla="val 9539"/>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184" name="pasted-image.png"/>
            <p:cNvPicPr>
              <a:picLocks noChangeAspect="1"/>
            </p:cNvPicPr>
            <p:nvPr/>
          </p:nvPicPr>
          <p:blipFill>
            <a:blip r:embed="rId4">
              <a:extLst/>
            </a:blip>
            <a:stretch>
              <a:fillRect/>
            </a:stretch>
          </p:blipFill>
          <p:spPr>
            <a:xfrm>
              <a:off x="54197" y="159033"/>
              <a:ext cx="608738" cy="403655"/>
            </a:xfrm>
            <a:prstGeom prst="rect">
              <a:avLst/>
            </a:prstGeom>
            <a:ln w="3175" cap="flat">
              <a:noFill/>
              <a:miter lim="400000"/>
            </a:ln>
            <a:effectLst/>
          </p:spPr>
        </p:pic>
        <p:sp>
          <p:nvSpPr>
            <p:cNvPr id="185" name="Shape 185"/>
            <p:cNvSpPr/>
            <p:nvPr/>
          </p:nvSpPr>
          <p:spPr>
            <a:xfrm>
              <a:off x="720573" y="0"/>
              <a:ext cx="195151" cy="721722"/>
            </a:xfrm>
            <a:prstGeom prst="roundRect">
              <a:avLst>
                <a:gd name="adj" fmla="val 0"/>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186" name="pasted-image.png"/>
            <p:cNvPicPr>
              <a:picLocks noChangeAspect="1"/>
            </p:cNvPicPr>
            <p:nvPr/>
          </p:nvPicPr>
          <p:blipFill>
            <a:blip r:embed="rId5">
              <a:extLst/>
            </a:blip>
            <a:stretch>
              <a:fillRect/>
            </a:stretch>
          </p:blipFill>
          <p:spPr>
            <a:xfrm>
              <a:off x="817313" y="91349"/>
              <a:ext cx="528242" cy="539023"/>
            </a:xfrm>
            <a:prstGeom prst="rect">
              <a:avLst/>
            </a:prstGeom>
            <a:ln w="3175" cap="flat">
              <a:noFill/>
              <a:miter lim="400000"/>
            </a:ln>
            <a:effectLst/>
          </p:spPr>
        </p:pic>
      </p:gr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 name="Shape 39"/>
          <p:cNvSpPr/>
          <p:nvPr/>
        </p:nvSpPr>
        <p:spPr>
          <a:xfrm>
            <a:off x="1079999" y="2520000"/>
            <a:ext cx="10032002" cy="2340769"/>
          </a:xfrm>
          <a:prstGeom prst="rect">
            <a:avLst/>
          </a:prstGeom>
          <a:ln w="3175">
            <a:miter lim="400000"/>
          </a:ln>
          <a:extLst>
            <a:ext uri="{C572A759-6A51-4108-AA02-DFA0A04FC94B}">
              <ma14:wrappingTextBoxFlag xmlns:ma14="http://schemas.microsoft.com/office/mac/drawingml/2011/main" val="1"/>
            </a:ext>
          </a:extLst>
        </p:spPr>
        <p:txBody>
          <a:bodyPr lIns="17859" tIns="17859" rIns="17859" bIns="17859">
            <a:spAutoFit/>
          </a:bodyPr>
          <a:lstStyle/>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标题部分使用字体方正兰亭粗黑，可自行下载安装或使用黑体替代</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根据内容多少决定是否删除右下角的标识</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设计为内容服务，能遵循基本设计原则即可</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该模板由技术学院提供，欢迎访问 </a:t>
            </a:r>
            <a:r>
              <a:rPr u="sng">
                <a:solidFill>
                  <a:srgbClr val="28A1CF"/>
                </a:solidFill>
                <a:hlinkClick r:id="rId2" invalidUrl="" action="" tgtFrame="" tooltip="" history="1" highlightClick="0" endSnd="0"/>
              </a:rPr>
              <a:t>mit.sankuai.com</a:t>
            </a:r>
            <a:r>
              <a:t> 了解更多</a:t>
            </a:r>
          </a:p>
        </p:txBody>
      </p:sp>
      <p:sp>
        <p:nvSpPr>
          <p:cNvPr id="40" name="Shape 40"/>
          <p:cNvSpPr/>
          <p:nvPr/>
        </p:nvSpPr>
        <p:spPr>
          <a:xfrm>
            <a:off x="1079999" y="1022849"/>
            <a:ext cx="1912939" cy="706439"/>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l" defTabSz="584200">
              <a:defRPr b="1" sz="3600">
                <a:solidFill>
                  <a:srgbClr val="383838"/>
                </a:solidFill>
                <a:latin typeface="Helvetica"/>
                <a:ea typeface="Helvetica"/>
                <a:cs typeface="Helvetica"/>
                <a:sym typeface="Helvetica"/>
              </a:defRPr>
            </a:lvl1pPr>
          </a:lstStyle>
          <a:p>
            <a:pPr/>
            <a:r>
              <a:t>使用说明</a:t>
            </a:r>
          </a:p>
        </p:txBody>
      </p:sp>
      <p:sp>
        <p:nvSpPr>
          <p:cNvPr id="41" name="Shape 41"/>
          <p:cNvSpPr/>
          <p:nvPr/>
        </p:nvSpPr>
        <p:spPr>
          <a:xfrm>
            <a:off x="1057354" y="1980000"/>
            <a:ext cx="10077292" cy="1"/>
          </a:xfrm>
          <a:prstGeom prst="line">
            <a:avLst/>
          </a:prstGeom>
          <a:ln w="38100" cap="rnd">
            <a:solidFill>
              <a:srgbClr val="959595"/>
            </a:solidFill>
            <a:custDash>
              <a:ds d="100000" sp="200000"/>
            </a:custDash>
          </a:ln>
        </p:spPr>
        <p:txBody>
          <a:bodyPr lIns="35718" tIns="35718" rIns="35718" bIns="35718" anchor="ctr"/>
          <a:lstStyle/>
          <a:p>
            <a:pPr defTabSz="584200">
              <a:defRPr sz="1600"/>
            </a:pPr>
          </a:p>
        </p:txBody>
      </p:sp>
      <p:grpSp>
        <p:nvGrpSpPr>
          <p:cNvPr id="48" name="Group 48"/>
          <p:cNvGrpSpPr/>
          <p:nvPr/>
        </p:nvGrpSpPr>
        <p:grpSpPr>
          <a:xfrm>
            <a:off x="10574791" y="5965733"/>
            <a:ext cx="1440001" cy="721722"/>
            <a:chOff x="0" y="0"/>
            <a:chExt cx="1439999" cy="721721"/>
          </a:xfrm>
        </p:grpSpPr>
        <p:sp>
          <p:nvSpPr>
            <p:cNvPr id="42" name="Shape 42"/>
            <p:cNvSpPr/>
            <p:nvPr/>
          </p:nvSpPr>
          <p:spPr>
            <a:xfrm>
              <a:off x="307505" y="0"/>
              <a:ext cx="414217" cy="721722"/>
            </a:xfrm>
            <a:prstGeom prst="roundRect">
              <a:avLst>
                <a:gd name="adj" fmla="val 0"/>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43" name="Shape 43"/>
            <p:cNvSpPr/>
            <p:nvPr/>
          </p:nvSpPr>
          <p:spPr>
            <a:xfrm>
              <a:off x="718278" y="0"/>
              <a:ext cx="721722" cy="721722"/>
            </a:xfrm>
            <a:prstGeom prst="roundRect">
              <a:avLst>
                <a:gd name="adj" fmla="val 9539"/>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44" name="Shape 44"/>
            <p:cNvSpPr/>
            <p:nvPr/>
          </p:nvSpPr>
          <p:spPr>
            <a:xfrm>
              <a:off x="0" y="0"/>
              <a:ext cx="721722" cy="721722"/>
            </a:xfrm>
            <a:prstGeom prst="roundRect">
              <a:avLst>
                <a:gd name="adj" fmla="val 9539"/>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45" name="pasted-image.png"/>
            <p:cNvPicPr>
              <a:picLocks noChangeAspect="1"/>
            </p:cNvPicPr>
            <p:nvPr/>
          </p:nvPicPr>
          <p:blipFill>
            <a:blip r:embed="rId3">
              <a:extLst/>
            </a:blip>
            <a:stretch>
              <a:fillRect/>
            </a:stretch>
          </p:blipFill>
          <p:spPr>
            <a:xfrm>
              <a:off x="54197" y="159033"/>
              <a:ext cx="608738" cy="403655"/>
            </a:xfrm>
            <a:prstGeom prst="rect">
              <a:avLst/>
            </a:prstGeom>
            <a:ln w="3175" cap="flat">
              <a:noFill/>
              <a:miter lim="400000"/>
            </a:ln>
            <a:effectLst/>
          </p:spPr>
        </p:pic>
        <p:sp>
          <p:nvSpPr>
            <p:cNvPr id="46" name="Shape 46"/>
            <p:cNvSpPr/>
            <p:nvPr/>
          </p:nvSpPr>
          <p:spPr>
            <a:xfrm>
              <a:off x="720573" y="0"/>
              <a:ext cx="195151" cy="721722"/>
            </a:xfrm>
            <a:prstGeom prst="roundRect">
              <a:avLst>
                <a:gd name="adj" fmla="val 0"/>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47" name="pasted-image.png"/>
            <p:cNvPicPr>
              <a:picLocks noChangeAspect="1"/>
            </p:cNvPicPr>
            <p:nvPr/>
          </p:nvPicPr>
          <p:blipFill>
            <a:blip r:embed="rId4">
              <a:extLst/>
            </a:blip>
            <a:stretch>
              <a:fillRect/>
            </a:stretch>
          </p:blipFill>
          <p:spPr>
            <a:xfrm>
              <a:off x="817313" y="91349"/>
              <a:ext cx="528242" cy="539023"/>
            </a:xfrm>
            <a:prstGeom prst="rect">
              <a:avLst/>
            </a:prstGeom>
            <a:ln w="3175" cap="flat">
              <a:noFill/>
              <a:miter lim="400000"/>
            </a:ln>
            <a:effectLst/>
          </p:spPr>
        </p:pic>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9">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3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3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3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39">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39" grpId="1"/>
    </p:bldLst>
  </p:timing>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 name="Shape 50"/>
          <p:cNvSpPr/>
          <p:nvPr/>
        </p:nvSpPr>
        <p:spPr>
          <a:xfrm>
            <a:off x="1079999" y="2520000"/>
            <a:ext cx="10032002" cy="2340769"/>
          </a:xfrm>
          <a:prstGeom prst="rect">
            <a:avLst/>
          </a:prstGeom>
          <a:ln w="3175">
            <a:miter lim="400000"/>
          </a:ln>
          <a:extLst>
            <a:ext uri="{C572A759-6A51-4108-AA02-DFA0A04FC94B}">
              <ma14:wrappingTextBoxFlag xmlns:ma14="http://schemas.microsoft.com/office/mac/drawingml/2011/main" val="1"/>
            </a:ext>
          </a:extLst>
        </p:spPr>
        <p:txBody>
          <a:bodyPr lIns="17859" tIns="17859" rIns="17859" bIns="17859">
            <a:spAutoFit/>
          </a:bodyPr>
          <a:lstStyle/>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帮助自己整理思路、梳理表达逻辑的最好途径</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可以不漂亮，但能遵循基本的设计原则最好（可搜索CRAP原则学习）</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辅助演讲的工具、让受众接受你的间接策略，用心设计是对受众的尊重</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设计课件和写代码一样，要有洁癖要体现专业水平</a:t>
            </a:r>
          </a:p>
        </p:txBody>
      </p:sp>
      <p:sp>
        <p:nvSpPr>
          <p:cNvPr id="51" name="Shape 51"/>
          <p:cNvSpPr/>
          <p:nvPr/>
        </p:nvSpPr>
        <p:spPr>
          <a:xfrm>
            <a:off x="1079999" y="1022849"/>
            <a:ext cx="6484939" cy="706439"/>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l" defTabSz="584200">
              <a:defRPr b="1" sz="3600">
                <a:solidFill>
                  <a:srgbClr val="383838"/>
                </a:solidFill>
                <a:latin typeface="Helvetica"/>
                <a:ea typeface="Helvetica"/>
                <a:cs typeface="Helvetica"/>
                <a:sym typeface="Helvetica"/>
              </a:defRPr>
            </a:lvl1pPr>
          </a:lstStyle>
          <a:p>
            <a:pPr/>
            <a:r>
              <a:t>设计课件和写代码一样要有洁癖</a:t>
            </a:r>
          </a:p>
        </p:txBody>
      </p:sp>
      <p:sp>
        <p:nvSpPr>
          <p:cNvPr id="52" name="Shape 52"/>
          <p:cNvSpPr/>
          <p:nvPr/>
        </p:nvSpPr>
        <p:spPr>
          <a:xfrm>
            <a:off x="1057354" y="1980000"/>
            <a:ext cx="10077292" cy="1"/>
          </a:xfrm>
          <a:prstGeom prst="line">
            <a:avLst/>
          </a:prstGeom>
          <a:ln w="38100" cap="rnd">
            <a:solidFill>
              <a:srgbClr val="959595"/>
            </a:solidFill>
            <a:custDash>
              <a:ds d="100000" sp="200000"/>
            </a:custDash>
          </a:ln>
        </p:spPr>
        <p:txBody>
          <a:bodyPr lIns="35718" tIns="35718" rIns="35718" bIns="35718" anchor="ctr"/>
          <a:lstStyle/>
          <a:p>
            <a:pPr defTabSz="584200">
              <a:defRPr sz="1600"/>
            </a:pPr>
          </a:p>
        </p:txBody>
      </p:sp>
      <p:grpSp>
        <p:nvGrpSpPr>
          <p:cNvPr id="59" name="Group 59"/>
          <p:cNvGrpSpPr/>
          <p:nvPr/>
        </p:nvGrpSpPr>
        <p:grpSpPr>
          <a:xfrm>
            <a:off x="10574791" y="5965733"/>
            <a:ext cx="1440001" cy="721722"/>
            <a:chOff x="0" y="0"/>
            <a:chExt cx="1439999" cy="721721"/>
          </a:xfrm>
        </p:grpSpPr>
        <p:sp>
          <p:nvSpPr>
            <p:cNvPr id="53" name="Shape 53"/>
            <p:cNvSpPr/>
            <p:nvPr/>
          </p:nvSpPr>
          <p:spPr>
            <a:xfrm>
              <a:off x="307505" y="0"/>
              <a:ext cx="414217" cy="721722"/>
            </a:xfrm>
            <a:prstGeom prst="roundRect">
              <a:avLst>
                <a:gd name="adj" fmla="val 0"/>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54" name="Shape 54"/>
            <p:cNvSpPr/>
            <p:nvPr/>
          </p:nvSpPr>
          <p:spPr>
            <a:xfrm>
              <a:off x="718278" y="0"/>
              <a:ext cx="721722" cy="721722"/>
            </a:xfrm>
            <a:prstGeom prst="roundRect">
              <a:avLst>
                <a:gd name="adj" fmla="val 9539"/>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55" name="Shape 55"/>
            <p:cNvSpPr/>
            <p:nvPr/>
          </p:nvSpPr>
          <p:spPr>
            <a:xfrm>
              <a:off x="0" y="0"/>
              <a:ext cx="721722" cy="721722"/>
            </a:xfrm>
            <a:prstGeom prst="roundRect">
              <a:avLst>
                <a:gd name="adj" fmla="val 9539"/>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56" name="pasted-image.png"/>
            <p:cNvPicPr>
              <a:picLocks noChangeAspect="1"/>
            </p:cNvPicPr>
            <p:nvPr/>
          </p:nvPicPr>
          <p:blipFill>
            <a:blip r:embed="rId2">
              <a:extLst/>
            </a:blip>
            <a:stretch>
              <a:fillRect/>
            </a:stretch>
          </p:blipFill>
          <p:spPr>
            <a:xfrm>
              <a:off x="54197" y="159033"/>
              <a:ext cx="608738" cy="403655"/>
            </a:xfrm>
            <a:prstGeom prst="rect">
              <a:avLst/>
            </a:prstGeom>
            <a:ln w="3175" cap="flat">
              <a:noFill/>
              <a:miter lim="400000"/>
            </a:ln>
            <a:effectLst/>
          </p:spPr>
        </p:pic>
        <p:sp>
          <p:nvSpPr>
            <p:cNvPr id="57" name="Shape 57"/>
            <p:cNvSpPr/>
            <p:nvPr/>
          </p:nvSpPr>
          <p:spPr>
            <a:xfrm>
              <a:off x="720573" y="0"/>
              <a:ext cx="195151" cy="721722"/>
            </a:xfrm>
            <a:prstGeom prst="roundRect">
              <a:avLst>
                <a:gd name="adj" fmla="val 0"/>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58" name="pasted-image.png"/>
            <p:cNvPicPr>
              <a:picLocks noChangeAspect="1"/>
            </p:cNvPicPr>
            <p:nvPr/>
          </p:nvPicPr>
          <p:blipFill>
            <a:blip r:embed="rId3">
              <a:extLst/>
            </a:blip>
            <a:stretch>
              <a:fillRect/>
            </a:stretch>
          </p:blipFill>
          <p:spPr>
            <a:xfrm>
              <a:off x="817313" y="91349"/>
              <a:ext cx="528242" cy="539023"/>
            </a:xfrm>
            <a:prstGeom prst="rect">
              <a:avLst/>
            </a:prstGeom>
            <a:ln w="3175" cap="flat">
              <a:noFill/>
              <a:miter lim="400000"/>
            </a:ln>
            <a:effectLst/>
          </p:spPr>
        </p:pic>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0">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5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5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50">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50">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50" grpId="1"/>
    </p:bldLst>
  </p:timing>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1" name="Shape 61"/>
          <p:cNvSpPr/>
          <p:nvPr/>
        </p:nvSpPr>
        <p:spPr>
          <a:xfrm>
            <a:off x="1079999" y="2520000"/>
            <a:ext cx="10032002" cy="3598069"/>
          </a:xfrm>
          <a:prstGeom prst="rect">
            <a:avLst/>
          </a:prstGeom>
          <a:ln w="3175">
            <a:miter lim="400000"/>
          </a:ln>
          <a:extLst>
            <a:ext uri="{C572A759-6A51-4108-AA02-DFA0A04FC94B}">
              <ma14:wrappingTextBoxFlag xmlns:ma14="http://schemas.microsoft.com/office/mac/drawingml/2011/main" val="1"/>
            </a:ext>
          </a:extLst>
        </p:spPr>
        <p:txBody>
          <a:bodyPr lIns="17859" tIns="17859" rIns="17859" bIns="17859">
            <a:spAutoFit/>
          </a:bodyPr>
          <a:lstStyle/>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写在PPT上的一定是</a:t>
            </a:r>
            <a:r>
              <a:rPr>
                <a:solidFill>
                  <a:srgbClr val="FF3B4A"/>
                </a:solidFill>
              </a:rPr>
              <a:t>最重要的内容</a:t>
            </a:r>
            <a:r>
              <a:t>，比如自己的观点/关键业绩数据</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所有的设计都为“</a:t>
            </a:r>
            <a:r>
              <a:rPr>
                <a:solidFill>
                  <a:srgbClr val="FF3B4A"/>
                </a:solidFill>
              </a:rPr>
              <a:t>让受众能清晰的识别、能记住你的表达</a:t>
            </a:r>
            <a:r>
              <a:t>”服务</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每页只讲一件事情且每件事情只讲一页</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动画及过度效果越少越好，如需传播可单独整理PDF版本</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考虑投影环境白底黑字最佳</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部分内容可以不要标题项，尤其是展示流程图、架构图的时候</a:t>
            </a:r>
          </a:p>
        </p:txBody>
      </p:sp>
      <p:sp>
        <p:nvSpPr>
          <p:cNvPr id="62" name="Shape 62"/>
          <p:cNvSpPr/>
          <p:nvPr/>
        </p:nvSpPr>
        <p:spPr>
          <a:xfrm>
            <a:off x="1079999" y="1022849"/>
            <a:ext cx="7856539" cy="706439"/>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l" defTabSz="584200">
              <a:defRPr b="1" sz="3600">
                <a:solidFill>
                  <a:srgbClr val="383838"/>
                </a:solidFill>
                <a:latin typeface="Helvetica"/>
                <a:ea typeface="Helvetica"/>
                <a:cs typeface="Helvetica"/>
                <a:sym typeface="Helvetica"/>
              </a:defRPr>
            </a:lvl1pPr>
          </a:lstStyle>
          <a:p>
            <a:pPr/>
            <a:r>
              <a:t>让受众能清晰的识别、能记住你的表达</a:t>
            </a:r>
          </a:p>
        </p:txBody>
      </p:sp>
      <p:sp>
        <p:nvSpPr>
          <p:cNvPr id="63" name="Shape 63"/>
          <p:cNvSpPr/>
          <p:nvPr/>
        </p:nvSpPr>
        <p:spPr>
          <a:xfrm>
            <a:off x="1057354" y="1980000"/>
            <a:ext cx="10077292" cy="1"/>
          </a:xfrm>
          <a:prstGeom prst="line">
            <a:avLst/>
          </a:prstGeom>
          <a:ln w="38100" cap="rnd">
            <a:solidFill>
              <a:srgbClr val="959595"/>
            </a:solidFill>
            <a:custDash>
              <a:ds d="100000" sp="200000"/>
            </a:custDash>
          </a:ln>
        </p:spPr>
        <p:txBody>
          <a:bodyPr lIns="35718" tIns="35718" rIns="35718" bIns="35718" anchor="ctr"/>
          <a:lstStyle/>
          <a:p>
            <a:pPr defTabSz="584200">
              <a:defRPr sz="1600"/>
            </a:pPr>
          </a:p>
        </p:txBody>
      </p:sp>
      <p:grpSp>
        <p:nvGrpSpPr>
          <p:cNvPr id="70" name="Group 70"/>
          <p:cNvGrpSpPr/>
          <p:nvPr/>
        </p:nvGrpSpPr>
        <p:grpSpPr>
          <a:xfrm>
            <a:off x="10574791" y="5965733"/>
            <a:ext cx="1440001" cy="721722"/>
            <a:chOff x="0" y="0"/>
            <a:chExt cx="1439999" cy="721721"/>
          </a:xfrm>
        </p:grpSpPr>
        <p:sp>
          <p:nvSpPr>
            <p:cNvPr id="64" name="Shape 64"/>
            <p:cNvSpPr/>
            <p:nvPr/>
          </p:nvSpPr>
          <p:spPr>
            <a:xfrm>
              <a:off x="307505" y="0"/>
              <a:ext cx="414217" cy="721722"/>
            </a:xfrm>
            <a:prstGeom prst="roundRect">
              <a:avLst>
                <a:gd name="adj" fmla="val 0"/>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65" name="Shape 65"/>
            <p:cNvSpPr/>
            <p:nvPr/>
          </p:nvSpPr>
          <p:spPr>
            <a:xfrm>
              <a:off x="718278" y="0"/>
              <a:ext cx="721722" cy="721722"/>
            </a:xfrm>
            <a:prstGeom prst="roundRect">
              <a:avLst>
                <a:gd name="adj" fmla="val 9539"/>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66" name="Shape 66"/>
            <p:cNvSpPr/>
            <p:nvPr/>
          </p:nvSpPr>
          <p:spPr>
            <a:xfrm>
              <a:off x="0" y="0"/>
              <a:ext cx="721722" cy="721722"/>
            </a:xfrm>
            <a:prstGeom prst="roundRect">
              <a:avLst>
                <a:gd name="adj" fmla="val 9539"/>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67" name="pasted-image.png"/>
            <p:cNvPicPr>
              <a:picLocks noChangeAspect="1"/>
            </p:cNvPicPr>
            <p:nvPr/>
          </p:nvPicPr>
          <p:blipFill>
            <a:blip r:embed="rId2">
              <a:extLst/>
            </a:blip>
            <a:stretch>
              <a:fillRect/>
            </a:stretch>
          </p:blipFill>
          <p:spPr>
            <a:xfrm>
              <a:off x="54197" y="159033"/>
              <a:ext cx="608738" cy="403655"/>
            </a:xfrm>
            <a:prstGeom prst="rect">
              <a:avLst/>
            </a:prstGeom>
            <a:ln w="3175" cap="flat">
              <a:noFill/>
              <a:miter lim="400000"/>
            </a:ln>
            <a:effectLst/>
          </p:spPr>
        </p:pic>
        <p:sp>
          <p:nvSpPr>
            <p:cNvPr id="68" name="Shape 68"/>
            <p:cNvSpPr/>
            <p:nvPr/>
          </p:nvSpPr>
          <p:spPr>
            <a:xfrm>
              <a:off x="720573" y="0"/>
              <a:ext cx="195151" cy="721722"/>
            </a:xfrm>
            <a:prstGeom prst="roundRect">
              <a:avLst>
                <a:gd name="adj" fmla="val 0"/>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69" name="pasted-image.png"/>
            <p:cNvPicPr>
              <a:picLocks noChangeAspect="1"/>
            </p:cNvPicPr>
            <p:nvPr/>
          </p:nvPicPr>
          <p:blipFill>
            <a:blip r:embed="rId3">
              <a:extLst/>
            </a:blip>
            <a:stretch>
              <a:fillRect/>
            </a:stretch>
          </p:blipFill>
          <p:spPr>
            <a:xfrm>
              <a:off x="817313" y="91349"/>
              <a:ext cx="528242" cy="539023"/>
            </a:xfrm>
            <a:prstGeom prst="rect">
              <a:avLst/>
            </a:prstGeom>
            <a:ln w="3175" cap="flat">
              <a:noFill/>
              <a:miter lim="400000"/>
            </a:ln>
            <a:effectLst/>
          </p:spPr>
        </p:pic>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61">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6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6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6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61">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1" fill="hold">
                                  <p:stCondLst>
                                    <p:cond delay="0"/>
                                  </p:stCondLst>
                                  <p:iterate type="el" backwards="0">
                                    <p:tmAbs val="0"/>
                                  </p:iterate>
                                  <p:childTnLst>
                                    <p:set>
                                      <p:cBhvr>
                                        <p:cTn id="24" fill="hold"/>
                                        <p:tgtEl>
                                          <p:spTgt spid="61">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1" fill="hold">
                                  <p:stCondLst>
                                    <p:cond delay="0"/>
                                  </p:stCondLst>
                                  <p:iterate type="el" backwards="0">
                                    <p:tmAbs val="0"/>
                                  </p:iterate>
                                  <p:childTnLst>
                                    <p:set>
                                      <p:cBhvr>
                                        <p:cTn id="28" fill="hold"/>
                                        <p:tgtEl>
                                          <p:spTgt spid="61">
                                            <p:txEl>
                                              <p:pRg st="5" end="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61" grpId="1"/>
    </p:bldLst>
  </p:timing>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2" name="Shape 72"/>
          <p:cNvSpPr/>
          <p:nvPr/>
        </p:nvSpPr>
        <p:spPr>
          <a:xfrm>
            <a:off x="1079999" y="2520000"/>
            <a:ext cx="9569442" cy="2969419"/>
          </a:xfrm>
          <a:prstGeom prst="rect">
            <a:avLst/>
          </a:prstGeom>
          <a:ln w="3175">
            <a:miter lim="400000"/>
          </a:ln>
          <a:extLst>
            <a:ext uri="{C572A759-6A51-4108-AA02-DFA0A04FC94B}">
              <ma14:wrappingTextBoxFlag xmlns:ma14="http://schemas.microsoft.com/office/mac/drawingml/2011/main" val="1"/>
            </a:ext>
          </a:extLst>
        </p:spPr>
        <p:txBody>
          <a:bodyPr lIns="17859" tIns="17859" rIns="17859" bIns="17859">
            <a:spAutoFit/>
          </a:bodyPr>
          <a:lstStyle/>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建议列表项不要太多，以3-5项最为合适</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字体大小可根据列表数自行调整，关键内容可使用</a:t>
            </a:r>
            <a:r>
              <a:rPr>
                <a:solidFill>
                  <a:srgbClr val="FF3B4A"/>
                </a:solidFill>
              </a:rPr>
              <a:t>醒目颜色</a:t>
            </a:r>
            <a:r>
              <a:t>标记</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列表、标题和分割线需左对齐，且每一页相同元素位置大小均一致</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建议简扼明要的描述，把想</a:t>
            </a:r>
            <a:r>
              <a:rPr>
                <a:solidFill>
                  <a:srgbClr val="FF3B4A"/>
                </a:solidFill>
              </a:rPr>
              <a:t>要受众记住的</a:t>
            </a:r>
            <a:r>
              <a:t>写在上面即可</a:t>
            </a:r>
          </a:p>
          <a:p>
            <a:pPr marL="216000" indent="-216000" algn="just" defTabSz="292100">
              <a:lnSpc>
                <a:spcPct val="150000"/>
              </a:lnSpc>
              <a:buClr>
                <a:srgbClr val="000000"/>
              </a:buClr>
              <a:buSzPct val="100000"/>
              <a:buChar char="•"/>
              <a:defRPr>
                <a:solidFill>
                  <a:srgbClr val="454545"/>
                </a:solidFill>
                <a:latin typeface="Microsoft YaHei"/>
                <a:ea typeface="Microsoft YaHei"/>
                <a:cs typeface="Microsoft YaHei"/>
                <a:sym typeface="Microsoft YaHei"/>
              </a:defRPr>
            </a:pPr>
            <a:r>
              <a:t>建议整个PPT字体及字体颜色一致</a:t>
            </a:r>
          </a:p>
        </p:txBody>
      </p:sp>
      <p:sp>
        <p:nvSpPr>
          <p:cNvPr id="73" name="Shape 73"/>
          <p:cNvSpPr/>
          <p:nvPr/>
        </p:nvSpPr>
        <p:spPr>
          <a:xfrm>
            <a:off x="1079999" y="1022849"/>
            <a:ext cx="4198939" cy="706439"/>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l" defTabSz="584200">
              <a:defRPr b="1" sz="3600">
                <a:solidFill>
                  <a:srgbClr val="383838"/>
                </a:solidFill>
                <a:latin typeface="Helvetica"/>
                <a:ea typeface="Helvetica"/>
                <a:cs typeface="Helvetica"/>
                <a:sym typeface="Helvetica"/>
              </a:defRPr>
            </a:lvl1pPr>
          </a:lstStyle>
          <a:p>
            <a:pPr/>
            <a:r>
              <a:t>这一页示意列表文字</a:t>
            </a:r>
          </a:p>
        </p:txBody>
      </p:sp>
      <p:sp>
        <p:nvSpPr>
          <p:cNvPr id="74" name="Shape 74"/>
          <p:cNvSpPr/>
          <p:nvPr/>
        </p:nvSpPr>
        <p:spPr>
          <a:xfrm>
            <a:off x="1057354" y="1980000"/>
            <a:ext cx="10077292" cy="1"/>
          </a:xfrm>
          <a:prstGeom prst="line">
            <a:avLst/>
          </a:prstGeom>
          <a:ln w="38100" cap="rnd">
            <a:solidFill>
              <a:srgbClr val="959595"/>
            </a:solidFill>
            <a:custDash>
              <a:ds d="100000" sp="200000"/>
            </a:custDash>
          </a:ln>
        </p:spPr>
        <p:txBody>
          <a:bodyPr lIns="35718" tIns="35718" rIns="35718" bIns="35718" anchor="ctr"/>
          <a:lstStyle/>
          <a:p>
            <a:pPr defTabSz="584200">
              <a:defRPr sz="1600"/>
            </a:pPr>
          </a:p>
        </p:txBody>
      </p:sp>
      <p:grpSp>
        <p:nvGrpSpPr>
          <p:cNvPr id="81" name="Group 81"/>
          <p:cNvGrpSpPr/>
          <p:nvPr/>
        </p:nvGrpSpPr>
        <p:grpSpPr>
          <a:xfrm>
            <a:off x="10574791" y="5965733"/>
            <a:ext cx="1440001" cy="721722"/>
            <a:chOff x="0" y="0"/>
            <a:chExt cx="1439999" cy="721721"/>
          </a:xfrm>
        </p:grpSpPr>
        <p:sp>
          <p:nvSpPr>
            <p:cNvPr id="75" name="Shape 75"/>
            <p:cNvSpPr/>
            <p:nvPr/>
          </p:nvSpPr>
          <p:spPr>
            <a:xfrm>
              <a:off x="307505" y="0"/>
              <a:ext cx="414217" cy="721722"/>
            </a:xfrm>
            <a:prstGeom prst="roundRect">
              <a:avLst>
                <a:gd name="adj" fmla="val 0"/>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76" name="Shape 76"/>
            <p:cNvSpPr/>
            <p:nvPr/>
          </p:nvSpPr>
          <p:spPr>
            <a:xfrm>
              <a:off x="718278" y="0"/>
              <a:ext cx="721722" cy="721722"/>
            </a:xfrm>
            <a:prstGeom prst="roundRect">
              <a:avLst>
                <a:gd name="adj" fmla="val 9539"/>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77" name="Shape 77"/>
            <p:cNvSpPr/>
            <p:nvPr/>
          </p:nvSpPr>
          <p:spPr>
            <a:xfrm>
              <a:off x="0" y="0"/>
              <a:ext cx="721722" cy="721722"/>
            </a:xfrm>
            <a:prstGeom prst="roundRect">
              <a:avLst>
                <a:gd name="adj" fmla="val 9539"/>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78" name="pasted-image.png"/>
            <p:cNvPicPr>
              <a:picLocks noChangeAspect="1"/>
            </p:cNvPicPr>
            <p:nvPr/>
          </p:nvPicPr>
          <p:blipFill>
            <a:blip r:embed="rId2">
              <a:extLst/>
            </a:blip>
            <a:stretch>
              <a:fillRect/>
            </a:stretch>
          </p:blipFill>
          <p:spPr>
            <a:xfrm>
              <a:off x="54197" y="159033"/>
              <a:ext cx="608738" cy="403655"/>
            </a:xfrm>
            <a:prstGeom prst="rect">
              <a:avLst/>
            </a:prstGeom>
            <a:ln w="3175" cap="flat">
              <a:noFill/>
              <a:miter lim="400000"/>
            </a:ln>
            <a:effectLst/>
          </p:spPr>
        </p:pic>
        <p:sp>
          <p:nvSpPr>
            <p:cNvPr id="79" name="Shape 79"/>
            <p:cNvSpPr/>
            <p:nvPr/>
          </p:nvSpPr>
          <p:spPr>
            <a:xfrm>
              <a:off x="720573" y="0"/>
              <a:ext cx="195151" cy="721722"/>
            </a:xfrm>
            <a:prstGeom prst="roundRect">
              <a:avLst>
                <a:gd name="adj" fmla="val 0"/>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80" name="pasted-image.png"/>
            <p:cNvPicPr>
              <a:picLocks noChangeAspect="1"/>
            </p:cNvPicPr>
            <p:nvPr/>
          </p:nvPicPr>
          <p:blipFill>
            <a:blip r:embed="rId3">
              <a:extLst/>
            </a:blip>
            <a:stretch>
              <a:fillRect/>
            </a:stretch>
          </p:blipFill>
          <p:spPr>
            <a:xfrm>
              <a:off x="817313" y="91349"/>
              <a:ext cx="528242" cy="539023"/>
            </a:xfrm>
            <a:prstGeom prst="rect">
              <a:avLst/>
            </a:prstGeom>
            <a:ln w="3175" cap="flat">
              <a:noFill/>
              <a:miter lim="400000"/>
            </a:ln>
            <a:effectLst/>
          </p:spPr>
        </p:pic>
      </p:gr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3" name="Shape 83"/>
          <p:cNvSpPr/>
          <p:nvPr/>
        </p:nvSpPr>
        <p:spPr>
          <a:xfrm>
            <a:off x="1079999" y="2520000"/>
            <a:ext cx="8465396" cy="3591719"/>
          </a:xfrm>
          <a:prstGeom prst="rect">
            <a:avLst/>
          </a:prstGeom>
          <a:ln w="3175">
            <a:miter lim="400000"/>
          </a:ln>
          <a:extLst>
            <a:ext uri="{C572A759-6A51-4108-AA02-DFA0A04FC94B}">
              <ma14:wrappingTextBoxFlag xmlns:ma14="http://schemas.microsoft.com/office/mac/drawingml/2011/main" val="1"/>
            </a:ext>
          </a:extLst>
        </p:spPr>
        <p:txBody>
          <a:bodyPr lIns="17859" tIns="17859" rIns="17859" bIns="17859">
            <a:spAutoFit/>
          </a:bodyPr>
          <a:lstStyle/>
          <a:p>
            <a:pPr marL="228600" indent="-228600" algn="just" defTabSz="292100">
              <a:lnSpc>
                <a:spcPct val="150000"/>
              </a:lnSpc>
              <a:buSzPct val="100000"/>
              <a:buChar char="•"/>
              <a:defRPr sz="2000">
                <a:latin typeface="Microsoft YaHei"/>
                <a:ea typeface="Microsoft YaHei"/>
                <a:cs typeface="Microsoft YaHei"/>
                <a:sym typeface="Microsoft YaHei"/>
              </a:defRPr>
            </a:pPr>
            <a:r>
              <a:t>示意多级列表</a:t>
            </a:r>
          </a:p>
          <a:p>
            <a:pPr lvl="1" marL="588600" indent="-228600" algn="just" defTabSz="292100">
              <a:lnSpc>
                <a:spcPct val="150000"/>
              </a:lnSpc>
              <a:buSzPct val="100000"/>
              <a:buChar char="•"/>
              <a:defRPr sz="2000">
                <a:latin typeface="Microsoft YaHei"/>
                <a:ea typeface="Microsoft YaHei"/>
                <a:cs typeface="Microsoft YaHei"/>
                <a:sym typeface="Microsoft YaHei"/>
              </a:defRPr>
            </a:pPr>
            <a:r>
              <a:t>建议通过字体大小或文字颜色及缩进区分</a:t>
            </a:r>
          </a:p>
          <a:p>
            <a:pPr lvl="1" marL="588600" indent="-228600" algn="just" defTabSz="292100">
              <a:lnSpc>
                <a:spcPct val="150000"/>
              </a:lnSpc>
              <a:buSzPct val="100000"/>
              <a:buChar char="•"/>
              <a:defRPr sz="2000">
                <a:latin typeface="Microsoft YaHei"/>
                <a:ea typeface="Microsoft YaHei"/>
                <a:cs typeface="Microsoft YaHei"/>
                <a:sym typeface="Microsoft YaHei"/>
              </a:defRPr>
            </a:pPr>
            <a:r>
              <a:t>实在编不出列表内容了</a:t>
            </a:r>
          </a:p>
          <a:p>
            <a:pPr lvl="1" marL="588600" indent="-228600" algn="just" defTabSz="292100">
              <a:lnSpc>
                <a:spcPct val="150000"/>
              </a:lnSpc>
              <a:buSzPct val="100000"/>
              <a:buChar char="•"/>
              <a:defRPr sz="2000">
                <a:latin typeface="Microsoft YaHei"/>
                <a:ea typeface="Microsoft YaHei"/>
                <a:cs typeface="Microsoft YaHei"/>
                <a:sym typeface="Microsoft YaHei"/>
              </a:defRPr>
            </a:pPr>
            <a:r>
              <a:t>关键的数据或关键词等可以通过字体颜色及加粗进行标准</a:t>
            </a:r>
          </a:p>
          <a:p>
            <a:pPr marL="228600" indent="-228600" algn="just" defTabSz="292100">
              <a:lnSpc>
                <a:spcPct val="150000"/>
              </a:lnSpc>
              <a:buSzPct val="100000"/>
              <a:buChar char="•"/>
              <a:defRPr sz="2000">
                <a:latin typeface="Microsoft YaHei"/>
                <a:ea typeface="Microsoft YaHei"/>
                <a:cs typeface="Microsoft YaHei"/>
                <a:sym typeface="Microsoft YaHei"/>
              </a:defRPr>
            </a:pPr>
            <a:r>
              <a:t>也可以使用数字列表</a:t>
            </a:r>
          </a:p>
          <a:p>
            <a:pPr lvl="1" marL="588600" indent="-228600" algn="just" defTabSz="292100">
              <a:lnSpc>
                <a:spcPct val="150000"/>
              </a:lnSpc>
              <a:buSzPct val="100000"/>
              <a:buChar char="•"/>
              <a:defRPr sz="2000">
                <a:latin typeface="Microsoft YaHei"/>
                <a:ea typeface="Microsoft YaHei"/>
                <a:cs typeface="Microsoft YaHei"/>
                <a:sym typeface="Microsoft YaHei"/>
              </a:defRPr>
            </a:pPr>
            <a:r>
              <a:t>Keynote怎么用就不需要讲了吧</a:t>
            </a:r>
          </a:p>
          <a:p>
            <a:pPr lvl="1" marL="588600" indent="-228600" algn="just" defTabSz="292100">
              <a:lnSpc>
                <a:spcPct val="150000"/>
              </a:lnSpc>
              <a:buSzPct val="100000"/>
              <a:buChar char="•"/>
              <a:defRPr sz="2000">
                <a:latin typeface="Microsoft YaHei"/>
                <a:ea typeface="Microsoft YaHei"/>
                <a:cs typeface="Microsoft YaHei"/>
                <a:sym typeface="Microsoft YaHei"/>
              </a:defRPr>
            </a:pPr>
            <a:r>
              <a:t>如果要秀代码不建议使用列表</a:t>
            </a:r>
          </a:p>
        </p:txBody>
      </p:sp>
      <p:sp>
        <p:nvSpPr>
          <p:cNvPr id="84" name="Shape 84"/>
          <p:cNvSpPr/>
          <p:nvPr/>
        </p:nvSpPr>
        <p:spPr>
          <a:xfrm>
            <a:off x="1079999" y="1022849"/>
            <a:ext cx="5113339" cy="706439"/>
          </a:xfrm>
          <a:prstGeom prst="rect">
            <a:avLst/>
          </a:prstGeom>
          <a:ln w="3175">
            <a:miter lim="400000"/>
          </a:ln>
          <a:extLst>
            <a:ext uri="{C572A759-6A51-4108-AA02-DFA0A04FC94B}">
              <ma14:wrappingTextBoxFlag xmlns:ma14="http://schemas.microsoft.com/office/mac/drawingml/2011/main" val="1"/>
            </a:ext>
          </a:extLst>
        </p:spPr>
        <p:txBody>
          <a:bodyPr wrap="none" lIns="35718" tIns="35718" rIns="35718" bIns="35718" anchor="ctr">
            <a:spAutoFit/>
          </a:bodyPr>
          <a:lstStyle>
            <a:lvl1pPr algn="l" defTabSz="584200">
              <a:defRPr b="1" sz="3600">
                <a:solidFill>
                  <a:srgbClr val="383838"/>
                </a:solidFill>
                <a:latin typeface="Helvetica"/>
                <a:ea typeface="Helvetica"/>
                <a:cs typeface="Helvetica"/>
                <a:sym typeface="Helvetica"/>
              </a:defRPr>
            </a:lvl1pPr>
          </a:lstStyle>
          <a:p>
            <a:pPr/>
            <a:r>
              <a:t>这一页示意多级列表文字</a:t>
            </a:r>
          </a:p>
        </p:txBody>
      </p:sp>
      <p:sp>
        <p:nvSpPr>
          <p:cNvPr id="85" name="Shape 85"/>
          <p:cNvSpPr/>
          <p:nvPr/>
        </p:nvSpPr>
        <p:spPr>
          <a:xfrm>
            <a:off x="1057354" y="1980000"/>
            <a:ext cx="10077292" cy="1"/>
          </a:xfrm>
          <a:prstGeom prst="line">
            <a:avLst/>
          </a:prstGeom>
          <a:ln w="38100" cap="rnd">
            <a:solidFill>
              <a:srgbClr val="959595"/>
            </a:solidFill>
            <a:custDash>
              <a:ds d="100000" sp="200000"/>
            </a:custDash>
          </a:ln>
        </p:spPr>
        <p:txBody>
          <a:bodyPr lIns="35718" tIns="35718" rIns="35718" bIns="35718" anchor="ctr"/>
          <a:lstStyle/>
          <a:p>
            <a:pPr defTabSz="584200">
              <a:defRPr sz="1600"/>
            </a:pPr>
          </a:p>
        </p:txBody>
      </p:sp>
      <p:grpSp>
        <p:nvGrpSpPr>
          <p:cNvPr id="92" name="Group 92"/>
          <p:cNvGrpSpPr/>
          <p:nvPr/>
        </p:nvGrpSpPr>
        <p:grpSpPr>
          <a:xfrm>
            <a:off x="10574791" y="5965733"/>
            <a:ext cx="1440001" cy="721722"/>
            <a:chOff x="0" y="0"/>
            <a:chExt cx="1439999" cy="721721"/>
          </a:xfrm>
        </p:grpSpPr>
        <p:sp>
          <p:nvSpPr>
            <p:cNvPr id="86" name="Shape 86"/>
            <p:cNvSpPr/>
            <p:nvPr/>
          </p:nvSpPr>
          <p:spPr>
            <a:xfrm>
              <a:off x="307505" y="0"/>
              <a:ext cx="414217" cy="721722"/>
            </a:xfrm>
            <a:prstGeom prst="roundRect">
              <a:avLst>
                <a:gd name="adj" fmla="val 0"/>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87" name="Shape 87"/>
            <p:cNvSpPr/>
            <p:nvPr/>
          </p:nvSpPr>
          <p:spPr>
            <a:xfrm>
              <a:off x="718278" y="0"/>
              <a:ext cx="721722" cy="721722"/>
            </a:xfrm>
            <a:prstGeom prst="roundRect">
              <a:avLst>
                <a:gd name="adj" fmla="val 9539"/>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88" name="Shape 88"/>
            <p:cNvSpPr/>
            <p:nvPr/>
          </p:nvSpPr>
          <p:spPr>
            <a:xfrm>
              <a:off x="0" y="0"/>
              <a:ext cx="721722" cy="721722"/>
            </a:xfrm>
            <a:prstGeom prst="roundRect">
              <a:avLst>
                <a:gd name="adj" fmla="val 9539"/>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89" name="pasted-image.png"/>
            <p:cNvPicPr>
              <a:picLocks noChangeAspect="1"/>
            </p:cNvPicPr>
            <p:nvPr/>
          </p:nvPicPr>
          <p:blipFill>
            <a:blip r:embed="rId2">
              <a:extLst/>
            </a:blip>
            <a:stretch>
              <a:fillRect/>
            </a:stretch>
          </p:blipFill>
          <p:spPr>
            <a:xfrm>
              <a:off x="54197" y="159033"/>
              <a:ext cx="608738" cy="403655"/>
            </a:xfrm>
            <a:prstGeom prst="rect">
              <a:avLst/>
            </a:prstGeom>
            <a:ln w="3175" cap="flat">
              <a:noFill/>
              <a:miter lim="400000"/>
            </a:ln>
            <a:effectLst/>
          </p:spPr>
        </p:pic>
        <p:sp>
          <p:nvSpPr>
            <p:cNvPr id="90" name="Shape 90"/>
            <p:cNvSpPr/>
            <p:nvPr/>
          </p:nvSpPr>
          <p:spPr>
            <a:xfrm>
              <a:off x="720573" y="0"/>
              <a:ext cx="195151" cy="721722"/>
            </a:xfrm>
            <a:prstGeom prst="roundRect">
              <a:avLst>
                <a:gd name="adj" fmla="val 0"/>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91" name="pasted-image.png"/>
            <p:cNvPicPr>
              <a:picLocks noChangeAspect="1"/>
            </p:cNvPicPr>
            <p:nvPr/>
          </p:nvPicPr>
          <p:blipFill>
            <a:blip r:embed="rId3">
              <a:extLst/>
            </a:blip>
            <a:stretch>
              <a:fillRect/>
            </a:stretch>
          </p:blipFill>
          <p:spPr>
            <a:xfrm>
              <a:off x="817313" y="91349"/>
              <a:ext cx="528242" cy="539023"/>
            </a:xfrm>
            <a:prstGeom prst="rect">
              <a:avLst/>
            </a:prstGeom>
            <a:ln w="3175" cap="flat">
              <a:noFill/>
              <a:miter lim="400000"/>
            </a:ln>
            <a:effectLst/>
          </p:spPr>
        </p:pic>
      </p:gr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4" name="Shape 94"/>
          <p:cNvSpPr/>
          <p:nvPr/>
        </p:nvSpPr>
        <p:spPr>
          <a:xfrm>
            <a:off x="1988901" y="2084874"/>
            <a:ext cx="8214199" cy="2355851"/>
          </a:xfrm>
          <a:prstGeom prst="rect">
            <a:avLst/>
          </a:prstGeom>
          <a:ln w="3175">
            <a:miter lim="400000"/>
          </a:ln>
          <a:extLst>
            <a:ext uri="{C572A759-6A51-4108-AA02-DFA0A04FC94B}">
              <ma14:wrappingTextBoxFlag xmlns:ma14="http://schemas.microsoft.com/office/mac/drawingml/2011/main" val="1"/>
            </a:ext>
          </a:extLst>
        </p:spPr>
        <p:txBody>
          <a:bodyPr lIns="25400" tIns="25400" rIns="25400" bIns="25400" anchor="ctr">
            <a:spAutoFit/>
          </a:bodyPr>
          <a:lstStyle/>
          <a:p>
            <a:pPr algn="just">
              <a:lnSpc>
                <a:spcPct val="150000"/>
              </a:lnSpc>
              <a:defRPr>
                <a:latin typeface="Microsoft YaHei"/>
                <a:ea typeface="Microsoft YaHei"/>
                <a:cs typeface="Microsoft YaHei"/>
                <a:sym typeface="Microsoft YaHei"/>
              </a:defRPr>
            </a:pPr>
            <a:r>
              <a:t>这一页示意较长的段落，比如对一个项目感性的描述或者总结类文字。建议不要太长，保持</a:t>
            </a:r>
            <a:r>
              <a:rPr>
                <a:solidFill>
                  <a:srgbClr val="FF3B4A"/>
                </a:solidFill>
              </a:rPr>
              <a:t>三到五行</a:t>
            </a:r>
            <a:r>
              <a:t>居中展示即可。重点关键词和数据可以</a:t>
            </a:r>
            <a:r>
              <a:rPr>
                <a:solidFill>
                  <a:srgbClr val="FF3B4A"/>
                </a:solidFill>
              </a:rPr>
              <a:t>标红</a:t>
            </a:r>
            <a:r>
              <a:t>展示。另外引用类文字也可以像这一页一样组织。</a:t>
            </a:r>
          </a:p>
        </p:txBody>
      </p:sp>
      <p:grpSp>
        <p:nvGrpSpPr>
          <p:cNvPr id="101" name="Group 101"/>
          <p:cNvGrpSpPr/>
          <p:nvPr/>
        </p:nvGrpSpPr>
        <p:grpSpPr>
          <a:xfrm>
            <a:off x="10574791" y="5965733"/>
            <a:ext cx="1440001" cy="721722"/>
            <a:chOff x="0" y="0"/>
            <a:chExt cx="1439999" cy="721721"/>
          </a:xfrm>
        </p:grpSpPr>
        <p:sp>
          <p:nvSpPr>
            <p:cNvPr id="95" name="Shape 95"/>
            <p:cNvSpPr/>
            <p:nvPr/>
          </p:nvSpPr>
          <p:spPr>
            <a:xfrm>
              <a:off x="307505" y="0"/>
              <a:ext cx="414217" cy="721722"/>
            </a:xfrm>
            <a:prstGeom prst="roundRect">
              <a:avLst>
                <a:gd name="adj" fmla="val 0"/>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96" name="Shape 96"/>
            <p:cNvSpPr/>
            <p:nvPr/>
          </p:nvSpPr>
          <p:spPr>
            <a:xfrm>
              <a:off x="718278" y="0"/>
              <a:ext cx="721722" cy="721722"/>
            </a:xfrm>
            <a:prstGeom prst="roundRect">
              <a:avLst>
                <a:gd name="adj" fmla="val 9539"/>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sp>
          <p:nvSpPr>
            <p:cNvPr id="97" name="Shape 97"/>
            <p:cNvSpPr/>
            <p:nvPr/>
          </p:nvSpPr>
          <p:spPr>
            <a:xfrm>
              <a:off x="0" y="0"/>
              <a:ext cx="721722" cy="721722"/>
            </a:xfrm>
            <a:prstGeom prst="roundRect">
              <a:avLst>
                <a:gd name="adj" fmla="val 9539"/>
              </a:avLst>
            </a:prstGeom>
            <a:solidFill>
              <a:srgbClr val="24B7AA"/>
            </a:soli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98" name="pasted-image.png"/>
            <p:cNvPicPr>
              <a:picLocks noChangeAspect="1"/>
            </p:cNvPicPr>
            <p:nvPr/>
          </p:nvPicPr>
          <p:blipFill>
            <a:blip r:embed="rId2">
              <a:extLst/>
            </a:blip>
            <a:stretch>
              <a:fillRect/>
            </a:stretch>
          </p:blipFill>
          <p:spPr>
            <a:xfrm>
              <a:off x="54197" y="159033"/>
              <a:ext cx="608738" cy="403655"/>
            </a:xfrm>
            <a:prstGeom prst="rect">
              <a:avLst/>
            </a:prstGeom>
            <a:ln w="3175" cap="flat">
              <a:noFill/>
              <a:miter lim="400000"/>
            </a:ln>
            <a:effectLst/>
          </p:spPr>
        </p:pic>
        <p:sp>
          <p:nvSpPr>
            <p:cNvPr id="99" name="Shape 99"/>
            <p:cNvSpPr/>
            <p:nvPr/>
          </p:nvSpPr>
          <p:spPr>
            <a:xfrm>
              <a:off x="720573" y="0"/>
              <a:ext cx="195151" cy="721722"/>
            </a:xfrm>
            <a:prstGeom prst="roundRect">
              <a:avLst>
                <a:gd name="adj" fmla="val 0"/>
              </a:avLst>
            </a:prstGeom>
            <a:gradFill flip="none" rotWithShape="1">
              <a:gsLst>
                <a:gs pos="0">
                  <a:srgbClr val="FF9C15"/>
                </a:gs>
                <a:gs pos="100000">
                  <a:srgbClr val="F1662D"/>
                </a:gs>
              </a:gsLst>
              <a:lin ang="5400000" scaled="0"/>
            </a:gradFill>
            <a:ln w="3175" cap="flat">
              <a:noFill/>
              <a:miter lim="400000"/>
            </a:ln>
            <a:effectLst/>
          </p:spPr>
          <p:txBody>
            <a:bodyPr wrap="square" lIns="50800" tIns="50800" rIns="50800" bIns="50800" numCol="1" anchor="ctr">
              <a:noAutofit/>
            </a:bodyPr>
            <a:lstStyle/>
            <a:p>
              <a:pPr defTabSz="825500">
                <a:defRPr sz="3200">
                  <a:solidFill>
                    <a:srgbClr val="FFFFFF"/>
                  </a:solidFill>
                </a:defRPr>
              </a:pPr>
            </a:p>
          </p:txBody>
        </p:sp>
        <p:pic>
          <p:nvPicPr>
            <p:cNvPr id="100" name="pasted-image.png"/>
            <p:cNvPicPr>
              <a:picLocks noChangeAspect="1"/>
            </p:cNvPicPr>
            <p:nvPr/>
          </p:nvPicPr>
          <p:blipFill>
            <a:blip r:embed="rId3">
              <a:extLst/>
            </a:blip>
            <a:stretch>
              <a:fillRect/>
            </a:stretch>
          </p:blipFill>
          <p:spPr>
            <a:xfrm>
              <a:off x="817313" y="91349"/>
              <a:ext cx="528242" cy="539023"/>
            </a:xfrm>
            <a:prstGeom prst="rect">
              <a:avLst/>
            </a:prstGeom>
            <a:ln w="3175" cap="flat">
              <a:noFill/>
              <a:miter lim="400000"/>
            </a:ln>
            <a:effectLst/>
          </p:spPr>
        </p:pic>
      </p:gr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3" name="Shape 103"/>
          <p:cNvSpPr/>
          <p:nvPr/>
        </p:nvSpPr>
        <p:spPr>
          <a:xfrm>
            <a:off x="2381250" y="5635708"/>
            <a:ext cx="7429501" cy="406401"/>
          </a:xfrm>
          <a:prstGeom prst="rect">
            <a:avLst/>
          </a:prstGeom>
          <a:ln w="3175">
            <a:miter lim="400000"/>
          </a:ln>
          <a:extLst>
            <a:ext uri="{C572A759-6A51-4108-AA02-DFA0A04FC94B}">
              <ma14:wrappingTextBoxFlag xmlns:ma14="http://schemas.microsoft.com/office/mac/drawingml/2011/main" val="1"/>
            </a:ext>
          </a:extLst>
        </p:spPr>
        <p:txBody>
          <a:bodyPr wrap="none" lIns="25400" tIns="25400" rIns="25400" bIns="25400" anchor="ctr">
            <a:spAutoFit/>
          </a:bodyPr>
          <a:lstStyle>
            <a:lvl1pPr>
              <a:defRPr sz="2000">
                <a:latin typeface="Microsoft YaHei"/>
                <a:ea typeface="Microsoft YaHei"/>
                <a:cs typeface="Microsoft YaHei"/>
                <a:sym typeface="Microsoft YaHei"/>
              </a:defRPr>
            </a:lvl1pPr>
          </a:lstStyle>
          <a:p>
            <a:pPr/>
            <a:r>
              <a:t>这里是多张图片的说明文案，建议图片尺寸比例均一样且风格类似</a:t>
            </a:r>
          </a:p>
        </p:txBody>
      </p:sp>
      <p:grpSp>
        <p:nvGrpSpPr>
          <p:cNvPr id="106" name="Group 106"/>
          <p:cNvGrpSpPr/>
          <p:nvPr/>
        </p:nvGrpSpPr>
        <p:grpSpPr>
          <a:xfrm>
            <a:off x="959282" y="959103"/>
            <a:ext cx="5496406" cy="3765101"/>
            <a:chOff x="0" y="0"/>
            <a:chExt cx="5496404" cy="3765100"/>
          </a:xfrm>
        </p:grpSpPr>
        <p:pic>
          <p:nvPicPr>
            <p:cNvPr id="105" name="pasted-image.png"/>
            <p:cNvPicPr>
              <a:picLocks noChangeAspect="1"/>
            </p:cNvPicPr>
            <p:nvPr/>
          </p:nvPicPr>
          <p:blipFill>
            <a:blip r:embed="rId2">
              <a:extLst/>
            </a:blip>
            <a:stretch>
              <a:fillRect/>
            </a:stretch>
          </p:blipFill>
          <p:spPr>
            <a:xfrm>
              <a:off x="50800" y="38100"/>
              <a:ext cx="5394805" cy="3612701"/>
            </a:xfrm>
            <a:prstGeom prst="rect">
              <a:avLst/>
            </a:prstGeom>
            <a:ln>
              <a:noFill/>
            </a:ln>
            <a:effectLst/>
          </p:spPr>
        </p:pic>
        <p:pic>
          <p:nvPicPr>
            <p:cNvPr id="104" name=""/>
            <p:cNvPicPr>
              <a:picLocks noChangeAspect="0"/>
            </p:cNvPicPr>
            <p:nvPr/>
          </p:nvPicPr>
          <p:blipFill>
            <a:blip r:embed="rId3">
              <a:extLst/>
            </a:blip>
            <a:stretch>
              <a:fillRect/>
            </a:stretch>
          </p:blipFill>
          <p:spPr>
            <a:xfrm>
              <a:off x="0" y="0"/>
              <a:ext cx="5496405" cy="3765101"/>
            </a:xfrm>
            <a:prstGeom prst="rect">
              <a:avLst/>
            </a:prstGeom>
            <a:effectLst/>
          </p:spPr>
        </p:pic>
      </p:grpSp>
      <p:grpSp>
        <p:nvGrpSpPr>
          <p:cNvPr id="109" name="Group 109"/>
          <p:cNvGrpSpPr/>
          <p:nvPr/>
        </p:nvGrpSpPr>
        <p:grpSpPr>
          <a:xfrm>
            <a:off x="3347797" y="1329468"/>
            <a:ext cx="5496406" cy="3765102"/>
            <a:chOff x="0" y="0"/>
            <a:chExt cx="5496404" cy="3765100"/>
          </a:xfrm>
        </p:grpSpPr>
        <p:pic>
          <p:nvPicPr>
            <p:cNvPr id="108" name="pasted-image.png"/>
            <p:cNvPicPr>
              <a:picLocks noChangeAspect="1"/>
            </p:cNvPicPr>
            <p:nvPr/>
          </p:nvPicPr>
          <p:blipFill>
            <a:blip r:embed="rId2">
              <a:extLst/>
            </a:blip>
            <a:stretch>
              <a:fillRect/>
            </a:stretch>
          </p:blipFill>
          <p:spPr>
            <a:xfrm>
              <a:off x="50800" y="38100"/>
              <a:ext cx="5394805" cy="3612701"/>
            </a:xfrm>
            <a:prstGeom prst="rect">
              <a:avLst/>
            </a:prstGeom>
            <a:ln>
              <a:noFill/>
            </a:ln>
            <a:effectLst/>
          </p:spPr>
        </p:pic>
        <p:pic>
          <p:nvPicPr>
            <p:cNvPr id="107" name=""/>
            <p:cNvPicPr>
              <a:picLocks noChangeAspect="0"/>
            </p:cNvPicPr>
            <p:nvPr/>
          </p:nvPicPr>
          <p:blipFill>
            <a:blip r:embed="rId3">
              <a:extLst/>
            </a:blip>
            <a:stretch>
              <a:fillRect/>
            </a:stretch>
          </p:blipFill>
          <p:spPr>
            <a:xfrm>
              <a:off x="0" y="0"/>
              <a:ext cx="5496405" cy="3765101"/>
            </a:xfrm>
            <a:prstGeom prst="rect">
              <a:avLst/>
            </a:prstGeom>
            <a:effectLst/>
          </p:spPr>
        </p:pic>
      </p:grpSp>
      <p:grpSp>
        <p:nvGrpSpPr>
          <p:cNvPr id="112" name="Group 112"/>
          <p:cNvGrpSpPr/>
          <p:nvPr/>
        </p:nvGrpSpPr>
        <p:grpSpPr>
          <a:xfrm>
            <a:off x="5736312" y="1699833"/>
            <a:ext cx="5496406" cy="3765102"/>
            <a:chOff x="0" y="0"/>
            <a:chExt cx="5496404" cy="3765100"/>
          </a:xfrm>
        </p:grpSpPr>
        <p:pic>
          <p:nvPicPr>
            <p:cNvPr id="111" name="pasted-image.png"/>
            <p:cNvPicPr>
              <a:picLocks noChangeAspect="1"/>
            </p:cNvPicPr>
            <p:nvPr/>
          </p:nvPicPr>
          <p:blipFill>
            <a:blip r:embed="rId2">
              <a:extLst/>
            </a:blip>
            <a:stretch>
              <a:fillRect/>
            </a:stretch>
          </p:blipFill>
          <p:spPr>
            <a:xfrm>
              <a:off x="50800" y="38100"/>
              <a:ext cx="5394805" cy="3612701"/>
            </a:xfrm>
            <a:prstGeom prst="rect">
              <a:avLst/>
            </a:prstGeom>
            <a:ln>
              <a:noFill/>
            </a:ln>
            <a:effectLst/>
          </p:spPr>
        </p:pic>
        <p:pic>
          <p:nvPicPr>
            <p:cNvPr id="110" name=""/>
            <p:cNvPicPr>
              <a:picLocks noChangeAspect="0"/>
            </p:cNvPicPr>
            <p:nvPr/>
          </p:nvPicPr>
          <p:blipFill>
            <a:blip r:embed="rId3">
              <a:extLst/>
            </a:blip>
            <a:stretch>
              <a:fillRect/>
            </a:stretch>
          </p:blipFill>
          <p:spPr>
            <a:xfrm>
              <a:off x="0" y="0"/>
              <a:ext cx="5496405" cy="3765101"/>
            </a:xfrm>
            <a:prstGeom prst="rect">
              <a:avLst/>
            </a:prstGeom>
            <a:effectLst/>
          </p:spPr>
        </p:pic>
      </p:gr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14" name="pasted-image.png"/>
          <p:cNvPicPr>
            <a:picLocks noChangeAspect="1"/>
          </p:cNvPicPr>
          <p:nvPr/>
        </p:nvPicPr>
        <p:blipFill>
          <a:blip r:embed="rId2">
            <a:extLst/>
          </a:blip>
          <a:stretch>
            <a:fillRect/>
          </a:stretch>
        </p:blipFill>
        <p:spPr>
          <a:xfrm>
            <a:off x="-63404" y="-66406"/>
            <a:ext cx="12318808" cy="6919584"/>
          </a:xfrm>
          <a:prstGeom prst="rect">
            <a:avLst/>
          </a:prstGeom>
          <a:ln w="3175">
            <a:miter lim="400000"/>
          </a:ln>
        </p:spPr>
      </p:pic>
      <p:sp>
        <p:nvSpPr>
          <p:cNvPr id="115" name="Shape 115"/>
          <p:cNvSpPr/>
          <p:nvPr/>
        </p:nvSpPr>
        <p:spPr>
          <a:xfrm>
            <a:off x="-1" y="5821224"/>
            <a:ext cx="12215497" cy="818886"/>
          </a:xfrm>
          <a:prstGeom prst="rect">
            <a:avLst/>
          </a:prstGeom>
          <a:solidFill>
            <a:srgbClr val="000000">
              <a:alpha val="41608"/>
            </a:srgbClr>
          </a:solidFill>
          <a:ln w="3175">
            <a:miter lim="400000"/>
          </a:ln>
          <a:effectLst>
            <a:outerShdw sx="100000" sy="100000" kx="0" ky="0" algn="b" rotWithShape="0" blurRad="12700" dist="12700" dir="5400000">
              <a:srgbClr val="000000">
                <a:alpha val="50000"/>
              </a:srgbClr>
            </a:outerShdw>
          </a:effectLst>
        </p:spPr>
        <p:txBody>
          <a:bodyPr lIns="25400" tIns="25400" rIns="25400" bIns="25400" anchor="ctr"/>
          <a:lstStyle/>
          <a:p>
            <a:pPr>
              <a:defRPr sz="1600"/>
            </a:pPr>
          </a:p>
        </p:txBody>
      </p:sp>
      <p:sp>
        <p:nvSpPr>
          <p:cNvPr id="116" name="Shape 116"/>
          <p:cNvSpPr/>
          <p:nvPr/>
        </p:nvSpPr>
        <p:spPr>
          <a:xfrm>
            <a:off x="3535997" y="6027466"/>
            <a:ext cx="5143501" cy="406401"/>
          </a:xfrm>
          <a:prstGeom prst="rect">
            <a:avLst/>
          </a:prstGeom>
          <a:ln w="3175">
            <a:miter lim="400000"/>
          </a:ln>
          <a:extLst>
            <a:ext uri="{C572A759-6A51-4108-AA02-DFA0A04FC94B}">
              <ma14:wrappingTextBoxFlag xmlns:ma14="http://schemas.microsoft.com/office/mac/drawingml/2011/main" val="1"/>
            </a:ext>
          </a:extLst>
        </p:spPr>
        <p:txBody>
          <a:bodyPr wrap="none" lIns="25400" tIns="25400" rIns="25400" bIns="25400" anchor="ctr">
            <a:spAutoFit/>
          </a:bodyPr>
          <a:lstStyle>
            <a:lvl1pPr>
              <a:defRPr sz="2000">
                <a:solidFill>
                  <a:srgbClr val="ECECEC"/>
                </a:solidFill>
                <a:latin typeface="Microsoft YaHei"/>
                <a:ea typeface="Microsoft YaHei"/>
                <a:cs typeface="Microsoft YaHei"/>
                <a:sym typeface="Microsoft YaHei"/>
              </a:defRPr>
            </a:lvl1pPr>
          </a:lstStyle>
          <a:p>
            <a:pPr/>
            <a:r>
              <a:t>这里是照片的说明文案，单张照片则建议全屏</a:t>
            </a:r>
          </a:p>
        </p:txBody>
      </p:sp>
    </p:spTree>
  </p:cSld>
  <p:clrMapOvr>
    <a:masterClrMapping/>
  </p:clrMapOvr>
  <p:transition xmlns:p14="http://schemas.microsoft.com/office/powerpoint/2010/mai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12700" dist="12700" dir="5400000">
              <a:srgbClr val="000000">
                <a:alpha val="50000"/>
              </a:srgbClr>
            </a:outerShdw>
          </a:effectLst>
        </a:effectStyle>
        <a:effectStyle>
          <a:effectLst>
            <a:outerShdw sx="100000" sy="100000" kx="0" ky="0" algn="b" rotWithShape="0" blurRad="25400" dist="0" dir="0">
              <a:srgbClr val="000000">
                <a:alpha val="50000"/>
              </a:srgbClr>
            </a:outerShdw>
          </a:effectLst>
        </a:effectStyle>
        <a:effectStyle>
          <a:effectLst>
            <a:outerShdw sx="100000" sy="100000" kx="0" ky="0" algn="b" rotWithShape="0" blurRad="12700" dist="127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3175" cap="flat">
          <a:noFill/>
          <a:miter lim="400000"/>
        </a:ln>
        <a:effectLst>
          <a:outerShdw sx="100000" sy="100000" kx="0" ky="0" algn="b" rotWithShape="0" blurRad="12700" dist="12700" dir="5400000">
            <a:srgbClr val="000000">
              <a:alpha val="50000"/>
            </a:srgbClr>
          </a:outerShdw>
        </a:effectLst>
        <a:sp3d/>
      </a:spPr>
      <a:bodyPr rot="0" spcFirstLastPara="1" vertOverflow="overflow" horzOverflow="overflow" vert="horz" wrap="square" lIns="25400" tIns="25400" rIns="25400" bIns="25400" numCol="1" spcCol="38100" rtlCol="0" anchor="ctr" upright="0">
        <a:spAutoFit/>
      </a:bodyPr>
      <a:lstStyle>
        <a:defPPr marL="0" marR="0" indent="0" algn="ctr" defTabSz="41275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25400" tIns="25400" rIns="25400" bIns="25400" numCol="1" spcCol="38100" rtlCol="0" anchor="ctr" upright="0">
        <a:spAutoFit/>
      </a:bodyPr>
      <a:lstStyle>
        <a:defPPr marL="0" marR="0" indent="0" algn="ctr" defTabSz="41275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12700" dist="12700" dir="5400000">
              <a:srgbClr val="000000">
                <a:alpha val="50000"/>
              </a:srgbClr>
            </a:outerShdw>
          </a:effectLst>
        </a:effectStyle>
        <a:effectStyle>
          <a:effectLst>
            <a:outerShdw sx="100000" sy="100000" kx="0" ky="0" algn="b" rotWithShape="0" blurRad="25400" dist="0" dir="0">
              <a:srgbClr val="000000">
                <a:alpha val="50000"/>
              </a:srgbClr>
            </a:outerShdw>
          </a:effectLst>
        </a:effectStyle>
        <a:effectStyle>
          <a:effectLst>
            <a:outerShdw sx="100000" sy="100000" kx="0" ky="0" algn="b" rotWithShape="0" blurRad="12700" dist="127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3175" cap="flat">
          <a:noFill/>
          <a:miter lim="400000"/>
        </a:ln>
        <a:effectLst>
          <a:outerShdw sx="100000" sy="100000" kx="0" ky="0" algn="b" rotWithShape="0" blurRad="12700" dist="12700" dir="5400000">
            <a:srgbClr val="000000">
              <a:alpha val="50000"/>
            </a:srgbClr>
          </a:outerShdw>
        </a:effectLst>
        <a:sp3d/>
      </a:spPr>
      <a:bodyPr rot="0" spcFirstLastPara="1" vertOverflow="overflow" horzOverflow="overflow" vert="horz" wrap="square" lIns="25400" tIns="25400" rIns="25400" bIns="25400" numCol="1" spcCol="38100" rtlCol="0" anchor="ctr" upright="0">
        <a:spAutoFit/>
      </a:bodyPr>
      <a:lstStyle>
        <a:defPPr marL="0" marR="0" indent="0" algn="ctr" defTabSz="412750" rtl="0" fontAlgn="auto" latinLnBrk="0" hangingPunct="0">
          <a:lnSpc>
            <a:spcPct val="100000"/>
          </a:lnSpc>
          <a:spcBef>
            <a:spcPts val="0"/>
          </a:spcBef>
          <a:spcAft>
            <a:spcPts val="0"/>
          </a:spcAft>
          <a:buClrTx/>
          <a:buSzTx/>
          <a:buFontTx/>
          <a:buNone/>
          <a:tabLst/>
          <a:defRPr b="0" baseline="0" cap="none" i="0" spc="0" strike="noStrike" sz="1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25400" tIns="25400" rIns="25400" bIns="25400" numCol="1" spcCol="38100" rtlCol="0" anchor="ctr" upright="0">
        <a:spAutoFit/>
      </a:bodyPr>
      <a:lstStyle>
        <a:defPPr marL="0" marR="0" indent="0" algn="ctr" defTabSz="41275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